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8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83" r:id="rId17"/>
    <p:sldId id="271" r:id="rId18"/>
    <p:sldId id="274" r:id="rId19"/>
    <p:sldId id="275" r:id="rId20"/>
    <p:sldId id="276"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432ED-842A-45D5-A069-67D45C85E91A}" v="94" dt="2025-05-18T11:03:58.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133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BF797-631F-475D-9D3F-C4ECE8B1A2C5}" type="doc">
      <dgm:prSet loTypeId="urn:microsoft.com/office/officeart/2005/8/layout/process4" loCatId="process" qsTypeId="urn:microsoft.com/office/officeart/2005/8/quickstyle/simple5" qsCatId="simple" csTypeId="urn:microsoft.com/office/officeart/2005/8/colors/colorful5" csCatId="colorful" phldr="1"/>
      <dgm:spPr/>
      <dgm:t>
        <a:bodyPr/>
        <a:lstStyle/>
        <a:p>
          <a:endParaRPr lang="en-US"/>
        </a:p>
      </dgm:t>
    </dgm:pt>
    <dgm:pt modelId="{BC2DBE73-226E-47D3-8C61-69BB148F24C0}">
      <dgm:prSet/>
      <dgm:spPr/>
      <dgm:t>
        <a:bodyPr/>
        <a:lstStyle/>
        <a:p>
          <a:r>
            <a:rPr lang="en-GB"/>
            <a:t>Uttar Pardesh, Bihar and Madhya Pardesh and </a:t>
          </a:r>
          <a:endParaRPr lang="en-US"/>
        </a:p>
      </dgm:t>
    </dgm:pt>
    <dgm:pt modelId="{CA923470-6A26-4D49-B16D-E1A673BCCE1B}" type="parTrans" cxnId="{AF5A5206-BC4F-445E-A4F6-4C27D9DAA0F6}">
      <dgm:prSet/>
      <dgm:spPr/>
      <dgm:t>
        <a:bodyPr/>
        <a:lstStyle/>
        <a:p>
          <a:endParaRPr lang="en-US"/>
        </a:p>
      </dgm:t>
    </dgm:pt>
    <dgm:pt modelId="{AE6C75C8-413C-4D6B-9579-AE5184E1B3F6}" type="sibTrans" cxnId="{AF5A5206-BC4F-445E-A4F6-4C27D9DAA0F6}">
      <dgm:prSet/>
      <dgm:spPr/>
      <dgm:t>
        <a:bodyPr/>
        <a:lstStyle/>
        <a:p>
          <a:endParaRPr lang="en-US"/>
        </a:p>
      </dgm:t>
    </dgm:pt>
    <dgm:pt modelId="{2AC1DD35-CA11-445F-BFFB-B96F4688A340}">
      <dgm:prSet/>
      <dgm:spPr/>
      <dgm:t>
        <a:bodyPr/>
        <a:lstStyle/>
        <a:p>
          <a:r>
            <a:rPr lang="en-GB"/>
            <a:t>Later Andra Pardesh and Madras and other part of South India</a:t>
          </a:r>
          <a:endParaRPr lang="en-US"/>
        </a:p>
      </dgm:t>
    </dgm:pt>
    <dgm:pt modelId="{7772288E-4A40-4FA6-A3B8-0253A0144D49}" type="parTrans" cxnId="{415203FA-A16E-41B3-A98F-11E2AD5E5AB6}">
      <dgm:prSet/>
      <dgm:spPr/>
      <dgm:t>
        <a:bodyPr/>
        <a:lstStyle/>
        <a:p>
          <a:endParaRPr lang="en-US"/>
        </a:p>
      </dgm:t>
    </dgm:pt>
    <dgm:pt modelId="{84E92902-19A8-4E30-948D-232829C73997}" type="sibTrans" cxnId="{415203FA-A16E-41B3-A98F-11E2AD5E5AB6}">
      <dgm:prSet/>
      <dgm:spPr/>
      <dgm:t>
        <a:bodyPr/>
        <a:lstStyle/>
        <a:p>
          <a:endParaRPr lang="en-US"/>
        </a:p>
      </dgm:t>
    </dgm:pt>
    <dgm:pt modelId="{CB15742E-B5A5-4B57-9AAE-94274184962B}">
      <dgm:prSet/>
      <dgm:spPr/>
      <dgm:t>
        <a:bodyPr/>
        <a:lstStyle/>
        <a:p>
          <a:r>
            <a:rPr lang="en-GB"/>
            <a:t>The folk songs for the purpose of this presentation is divided into few sections</a:t>
          </a:r>
          <a:endParaRPr lang="en-US"/>
        </a:p>
      </dgm:t>
    </dgm:pt>
    <dgm:pt modelId="{EDB8336D-3A67-46C8-ADB3-BF21361230E8}" type="parTrans" cxnId="{C502EDB4-A4F1-4B06-A860-BFDC7FF5FE8F}">
      <dgm:prSet/>
      <dgm:spPr/>
      <dgm:t>
        <a:bodyPr/>
        <a:lstStyle/>
        <a:p>
          <a:endParaRPr lang="en-US"/>
        </a:p>
      </dgm:t>
    </dgm:pt>
    <dgm:pt modelId="{CBD1236E-C454-465F-A470-B7B6A30B298F}" type="sibTrans" cxnId="{C502EDB4-A4F1-4B06-A860-BFDC7FF5FE8F}">
      <dgm:prSet/>
      <dgm:spPr/>
      <dgm:t>
        <a:bodyPr/>
        <a:lstStyle/>
        <a:p>
          <a:endParaRPr lang="en-US"/>
        </a:p>
      </dgm:t>
    </dgm:pt>
    <dgm:pt modelId="{0BF9F99B-40A2-44AC-B2FD-F11AE2EF1E6B}">
      <dgm:prSet/>
      <dgm:spPr/>
      <dgm:t>
        <a:bodyPr/>
        <a:lstStyle/>
        <a:p>
          <a:r>
            <a:rPr lang="en-GB"/>
            <a:t>Religious and linked to Hinduism</a:t>
          </a:r>
          <a:endParaRPr lang="en-US"/>
        </a:p>
      </dgm:t>
    </dgm:pt>
    <dgm:pt modelId="{18F85D05-C5EC-4ACD-8B7B-39663A883E93}" type="parTrans" cxnId="{D83C9F0E-3B4E-45CE-A6F8-C5D3CDE5FBD8}">
      <dgm:prSet/>
      <dgm:spPr/>
      <dgm:t>
        <a:bodyPr/>
        <a:lstStyle/>
        <a:p>
          <a:endParaRPr lang="en-US"/>
        </a:p>
      </dgm:t>
    </dgm:pt>
    <dgm:pt modelId="{41243A46-4949-4E2A-AA86-93B08D1953BE}" type="sibTrans" cxnId="{D83C9F0E-3B4E-45CE-A6F8-C5D3CDE5FBD8}">
      <dgm:prSet/>
      <dgm:spPr/>
      <dgm:t>
        <a:bodyPr/>
        <a:lstStyle/>
        <a:p>
          <a:endParaRPr lang="en-US"/>
        </a:p>
      </dgm:t>
    </dgm:pt>
    <dgm:pt modelId="{E32F5AFC-78E1-42E3-9EBE-36E02B3693AE}">
      <dgm:prSet/>
      <dgm:spPr/>
      <dgm:t>
        <a:bodyPr/>
        <a:lstStyle/>
        <a:p>
          <a:r>
            <a:rPr lang="en-GB"/>
            <a:t>Ramayan recitals</a:t>
          </a:r>
          <a:endParaRPr lang="en-US"/>
        </a:p>
      </dgm:t>
    </dgm:pt>
    <dgm:pt modelId="{2141AA95-03D3-4FF8-AB04-4C84DBB2C648}" type="parTrans" cxnId="{72FDDF81-0B6A-4F1B-8AA7-9493949136CD}">
      <dgm:prSet/>
      <dgm:spPr/>
      <dgm:t>
        <a:bodyPr/>
        <a:lstStyle/>
        <a:p>
          <a:endParaRPr lang="en-US"/>
        </a:p>
      </dgm:t>
    </dgm:pt>
    <dgm:pt modelId="{2AEE18C8-9807-4BED-87C6-F07ACF7C23D8}" type="sibTrans" cxnId="{72FDDF81-0B6A-4F1B-8AA7-9493949136CD}">
      <dgm:prSet/>
      <dgm:spPr/>
      <dgm:t>
        <a:bodyPr/>
        <a:lstStyle/>
        <a:p>
          <a:endParaRPr lang="en-US"/>
        </a:p>
      </dgm:t>
    </dgm:pt>
    <dgm:pt modelId="{8C397ADB-6FEC-42E6-9C86-E86182925425}">
      <dgm:prSet/>
      <dgm:spPr/>
      <dgm:t>
        <a:bodyPr/>
        <a:lstStyle/>
        <a:p>
          <a:r>
            <a:rPr lang="en-GB" dirty="0"/>
            <a:t>Bhajans sung after funeral as per 13day rituals</a:t>
          </a:r>
          <a:endParaRPr lang="en-US" dirty="0"/>
        </a:p>
      </dgm:t>
    </dgm:pt>
    <dgm:pt modelId="{D4311DEA-ED06-4C7D-9921-E0CF88831E8F}" type="parTrans" cxnId="{09F43EFA-4DAC-4269-8796-B405A2D8EE2A}">
      <dgm:prSet/>
      <dgm:spPr/>
      <dgm:t>
        <a:bodyPr/>
        <a:lstStyle/>
        <a:p>
          <a:endParaRPr lang="en-US"/>
        </a:p>
      </dgm:t>
    </dgm:pt>
    <dgm:pt modelId="{11DEAA87-F995-4AAF-BB4D-C3EE370B007F}" type="sibTrans" cxnId="{09F43EFA-4DAC-4269-8796-B405A2D8EE2A}">
      <dgm:prSet/>
      <dgm:spPr/>
      <dgm:t>
        <a:bodyPr/>
        <a:lstStyle/>
        <a:p>
          <a:endParaRPr lang="en-US"/>
        </a:p>
      </dgm:t>
    </dgm:pt>
    <dgm:pt modelId="{3181EB98-3445-4B9E-BD33-FB490CDE02A4}">
      <dgm:prSet/>
      <dgm:spPr/>
      <dgm:t>
        <a:bodyPr/>
        <a:lstStyle/>
        <a:p>
          <a:r>
            <a:rPr lang="en-GB"/>
            <a:t>Kirtans</a:t>
          </a:r>
          <a:endParaRPr lang="en-US"/>
        </a:p>
      </dgm:t>
    </dgm:pt>
    <dgm:pt modelId="{3957CA67-932E-4F21-A36B-2C17B26D001A}" type="parTrans" cxnId="{2FEEBBB7-7BFF-471A-BB7C-F7896FFE1405}">
      <dgm:prSet/>
      <dgm:spPr/>
      <dgm:t>
        <a:bodyPr/>
        <a:lstStyle/>
        <a:p>
          <a:endParaRPr lang="en-US"/>
        </a:p>
      </dgm:t>
    </dgm:pt>
    <dgm:pt modelId="{F4F48BD7-A959-46CD-9AA4-94267805C8A9}" type="sibTrans" cxnId="{2FEEBBB7-7BFF-471A-BB7C-F7896FFE1405}">
      <dgm:prSet/>
      <dgm:spPr/>
      <dgm:t>
        <a:bodyPr/>
        <a:lstStyle/>
        <a:p>
          <a:endParaRPr lang="en-US"/>
        </a:p>
      </dgm:t>
    </dgm:pt>
    <dgm:pt modelId="{776436C1-2E39-410A-A7BF-D6B3DBEB329A}" type="pres">
      <dgm:prSet presAssocID="{127BF797-631F-475D-9D3F-C4ECE8B1A2C5}" presName="Name0" presStyleCnt="0">
        <dgm:presLayoutVars>
          <dgm:dir/>
          <dgm:animLvl val="lvl"/>
          <dgm:resizeHandles val="exact"/>
        </dgm:presLayoutVars>
      </dgm:prSet>
      <dgm:spPr/>
    </dgm:pt>
    <dgm:pt modelId="{4E4088C0-BCD3-4F7D-BF66-1591D98697C9}" type="pres">
      <dgm:prSet presAssocID="{CB15742E-B5A5-4B57-9AAE-94274184962B}" presName="boxAndChildren" presStyleCnt="0"/>
      <dgm:spPr/>
    </dgm:pt>
    <dgm:pt modelId="{768B5F1D-1963-4DDD-99A1-8414ED1A8DB8}" type="pres">
      <dgm:prSet presAssocID="{CB15742E-B5A5-4B57-9AAE-94274184962B}" presName="parentTextBox" presStyleLbl="node1" presStyleIdx="0" presStyleCnt="3"/>
      <dgm:spPr/>
    </dgm:pt>
    <dgm:pt modelId="{57F0F6EF-0BD0-40C5-B5A8-241A9F53F416}" type="pres">
      <dgm:prSet presAssocID="{CB15742E-B5A5-4B57-9AAE-94274184962B}" presName="entireBox" presStyleLbl="node1" presStyleIdx="0" presStyleCnt="3"/>
      <dgm:spPr/>
    </dgm:pt>
    <dgm:pt modelId="{36CFE1D3-2F49-4624-B212-68CE55360E80}" type="pres">
      <dgm:prSet presAssocID="{CB15742E-B5A5-4B57-9AAE-94274184962B}" presName="descendantBox" presStyleCnt="0"/>
      <dgm:spPr/>
    </dgm:pt>
    <dgm:pt modelId="{9BE26FBB-FD4F-43E5-B4A8-099CD7214F3E}" type="pres">
      <dgm:prSet presAssocID="{0BF9F99B-40A2-44AC-B2FD-F11AE2EF1E6B}" presName="childTextBox" presStyleLbl="fgAccFollowNode1" presStyleIdx="0" presStyleCnt="4">
        <dgm:presLayoutVars>
          <dgm:bulletEnabled val="1"/>
        </dgm:presLayoutVars>
      </dgm:prSet>
      <dgm:spPr/>
    </dgm:pt>
    <dgm:pt modelId="{9BD03B4D-D45A-4F79-94B5-BE2AA3F3339E}" type="pres">
      <dgm:prSet presAssocID="{E32F5AFC-78E1-42E3-9EBE-36E02B3693AE}" presName="childTextBox" presStyleLbl="fgAccFollowNode1" presStyleIdx="1" presStyleCnt="4">
        <dgm:presLayoutVars>
          <dgm:bulletEnabled val="1"/>
        </dgm:presLayoutVars>
      </dgm:prSet>
      <dgm:spPr/>
    </dgm:pt>
    <dgm:pt modelId="{B5C9058B-2E3B-4D05-907B-1F4536EED4D1}" type="pres">
      <dgm:prSet presAssocID="{8C397ADB-6FEC-42E6-9C86-E86182925425}" presName="childTextBox" presStyleLbl="fgAccFollowNode1" presStyleIdx="2" presStyleCnt="4">
        <dgm:presLayoutVars>
          <dgm:bulletEnabled val="1"/>
        </dgm:presLayoutVars>
      </dgm:prSet>
      <dgm:spPr/>
    </dgm:pt>
    <dgm:pt modelId="{CB72B6B9-ECA8-45F1-9E00-D4C2BF0A1252}" type="pres">
      <dgm:prSet presAssocID="{3181EB98-3445-4B9E-BD33-FB490CDE02A4}" presName="childTextBox" presStyleLbl="fgAccFollowNode1" presStyleIdx="3" presStyleCnt="4">
        <dgm:presLayoutVars>
          <dgm:bulletEnabled val="1"/>
        </dgm:presLayoutVars>
      </dgm:prSet>
      <dgm:spPr/>
    </dgm:pt>
    <dgm:pt modelId="{A2E52FF0-D024-495E-BF66-C15344761F63}" type="pres">
      <dgm:prSet presAssocID="{84E92902-19A8-4E30-948D-232829C73997}" presName="sp" presStyleCnt="0"/>
      <dgm:spPr/>
    </dgm:pt>
    <dgm:pt modelId="{32FDD56F-FD10-4848-9F55-03D9619DC0D7}" type="pres">
      <dgm:prSet presAssocID="{2AC1DD35-CA11-445F-BFFB-B96F4688A340}" presName="arrowAndChildren" presStyleCnt="0"/>
      <dgm:spPr/>
    </dgm:pt>
    <dgm:pt modelId="{E3ABC412-3953-4490-B905-3A8B6150CC99}" type="pres">
      <dgm:prSet presAssocID="{2AC1DD35-CA11-445F-BFFB-B96F4688A340}" presName="parentTextArrow" presStyleLbl="node1" presStyleIdx="1" presStyleCnt="3"/>
      <dgm:spPr/>
    </dgm:pt>
    <dgm:pt modelId="{2B65FCE4-A7AB-4F53-92DD-133F0DADF690}" type="pres">
      <dgm:prSet presAssocID="{AE6C75C8-413C-4D6B-9579-AE5184E1B3F6}" presName="sp" presStyleCnt="0"/>
      <dgm:spPr/>
    </dgm:pt>
    <dgm:pt modelId="{11A7AAB0-CC7B-4A99-A07C-F8879FFF28D3}" type="pres">
      <dgm:prSet presAssocID="{BC2DBE73-226E-47D3-8C61-69BB148F24C0}" presName="arrowAndChildren" presStyleCnt="0"/>
      <dgm:spPr/>
    </dgm:pt>
    <dgm:pt modelId="{35F498B7-1433-4FF9-832D-40F1684E941A}" type="pres">
      <dgm:prSet presAssocID="{BC2DBE73-226E-47D3-8C61-69BB148F24C0}" presName="parentTextArrow" presStyleLbl="node1" presStyleIdx="2" presStyleCnt="3"/>
      <dgm:spPr/>
    </dgm:pt>
  </dgm:ptLst>
  <dgm:cxnLst>
    <dgm:cxn modelId="{AF5A5206-BC4F-445E-A4F6-4C27D9DAA0F6}" srcId="{127BF797-631F-475D-9D3F-C4ECE8B1A2C5}" destId="{BC2DBE73-226E-47D3-8C61-69BB148F24C0}" srcOrd="0" destOrd="0" parTransId="{CA923470-6A26-4D49-B16D-E1A673BCCE1B}" sibTransId="{AE6C75C8-413C-4D6B-9579-AE5184E1B3F6}"/>
    <dgm:cxn modelId="{D83C9F0E-3B4E-45CE-A6F8-C5D3CDE5FBD8}" srcId="{CB15742E-B5A5-4B57-9AAE-94274184962B}" destId="{0BF9F99B-40A2-44AC-B2FD-F11AE2EF1E6B}" srcOrd="0" destOrd="0" parTransId="{18F85D05-C5EC-4ACD-8B7B-39663A883E93}" sibTransId="{41243A46-4949-4E2A-AA86-93B08D1953BE}"/>
    <dgm:cxn modelId="{2A0C5F16-F9D1-4935-A566-B81385FE9183}" type="presOf" srcId="{3181EB98-3445-4B9E-BD33-FB490CDE02A4}" destId="{CB72B6B9-ECA8-45F1-9E00-D4C2BF0A1252}" srcOrd="0" destOrd="0" presId="urn:microsoft.com/office/officeart/2005/8/layout/process4"/>
    <dgm:cxn modelId="{FECE8453-F66B-4594-BE3D-31965020ED5E}" type="presOf" srcId="{CB15742E-B5A5-4B57-9AAE-94274184962B}" destId="{768B5F1D-1963-4DDD-99A1-8414ED1A8DB8}" srcOrd="0" destOrd="0" presId="urn:microsoft.com/office/officeart/2005/8/layout/process4"/>
    <dgm:cxn modelId="{9F44D576-395A-4CC9-A764-2D965CC92B6D}" type="presOf" srcId="{127BF797-631F-475D-9D3F-C4ECE8B1A2C5}" destId="{776436C1-2E39-410A-A7BF-D6B3DBEB329A}" srcOrd="0" destOrd="0" presId="urn:microsoft.com/office/officeart/2005/8/layout/process4"/>
    <dgm:cxn modelId="{72FDDF81-0B6A-4F1B-8AA7-9493949136CD}" srcId="{CB15742E-B5A5-4B57-9AAE-94274184962B}" destId="{E32F5AFC-78E1-42E3-9EBE-36E02B3693AE}" srcOrd="1" destOrd="0" parTransId="{2141AA95-03D3-4FF8-AB04-4C84DBB2C648}" sibTransId="{2AEE18C8-9807-4BED-87C6-F07ACF7C23D8}"/>
    <dgm:cxn modelId="{94458B8C-7E95-4AC1-8340-3D46A95FEE46}" type="presOf" srcId="{2AC1DD35-CA11-445F-BFFB-B96F4688A340}" destId="{E3ABC412-3953-4490-B905-3A8B6150CC99}" srcOrd="0" destOrd="0" presId="urn:microsoft.com/office/officeart/2005/8/layout/process4"/>
    <dgm:cxn modelId="{48E6C58C-205D-41B8-9D2E-3E1BC99927F9}" type="presOf" srcId="{0BF9F99B-40A2-44AC-B2FD-F11AE2EF1E6B}" destId="{9BE26FBB-FD4F-43E5-B4A8-099CD7214F3E}" srcOrd="0" destOrd="0" presId="urn:microsoft.com/office/officeart/2005/8/layout/process4"/>
    <dgm:cxn modelId="{61B3CE8D-C5FD-4C23-AA3E-EC8A21B12CBA}" type="presOf" srcId="{E32F5AFC-78E1-42E3-9EBE-36E02B3693AE}" destId="{9BD03B4D-D45A-4F79-94B5-BE2AA3F3339E}" srcOrd="0" destOrd="0" presId="urn:microsoft.com/office/officeart/2005/8/layout/process4"/>
    <dgm:cxn modelId="{23F40398-B636-4F70-8800-32A1B8320329}" type="presOf" srcId="{8C397ADB-6FEC-42E6-9C86-E86182925425}" destId="{B5C9058B-2E3B-4D05-907B-1F4536EED4D1}" srcOrd="0" destOrd="0" presId="urn:microsoft.com/office/officeart/2005/8/layout/process4"/>
    <dgm:cxn modelId="{CFB1DCA0-7E1E-49A7-8086-BA4BD408A46F}" type="presOf" srcId="{BC2DBE73-226E-47D3-8C61-69BB148F24C0}" destId="{35F498B7-1433-4FF9-832D-40F1684E941A}" srcOrd="0" destOrd="0" presId="urn:microsoft.com/office/officeart/2005/8/layout/process4"/>
    <dgm:cxn modelId="{C502EDB4-A4F1-4B06-A860-BFDC7FF5FE8F}" srcId="{127BF797-631F-475D-9D3F-C4ECE8B1A2C5}" destId="{CB15742E-B5A5-4B57-9AAE-94274184962B}" srcOrd="2" destOrd="0" parTransId="{EDB8336D-3A67-46C8-ADB3-BF21361230E8}" sibTransId="{CBD1236E-C454-465F-A470-B7B6A30B298F}"/>
    <dgm:cxn modelId="{2FEEBBB7-7BFF-471A-BB7C-F7896FFE1405}" srcId="{CB15742E-B5A5-4B57-9AAE-94274184962B}" destId="{3181EB98-3445-4B9E-BD33-FB490CDE02A4}" srcOrd="3" destOrd="0" parTransId="{3957CA67-932E-4F21-A36B-2C17B26D001A}" sibTransId="{F4F48BD7-A959-46CD-9AA4-94267805C8A9}"/>
    <dgm:cxn modelId="{415203FA-A16E-41B3-A98F-11E2AD5E5AB6}" srcId="{127BF797-631F-475D-9D3F-C4ECE8B1A2C5}" destId="{2AC1DD35-CA11-445F-BFFB-B96F4688A340}" srcOrd="1" destOrd="0" parTransId="{7772288E-4A40-4FA6-A3B8-0253A0144D49}" sibTransId="{84E92902-19A8-4E30-948D-232829C73997}"/>
    <dgm:cxn modelId="{38153DFA-3519-4A99-A408-D5F48D34108B}" type="presOf" srcId="{CB15742E-B5A5-4B57-9AAE-94274184962B}" destId="{57F0F6EF-0BD0-40C5-B5A8-241A9F53F416}" srcOrd="1" destOrd="0" presId="urn:microsoft.com/office/officeart/2005/8/layout/process4"/>
    <dgm:cxn modelId="{09F43EFA-4DAC-4269-8796-B405A2D8EE2A}" srcId="{CB15742E-B5A5-4B57-9AAE-94274184962B}" destId="{8C397ADB-6FEC-42E6-9C86-E86182925425}" srcOrd="2" destOrd="0" parTransId="{D4311DEA-ED06-4C7D-9921-E0CF88831E8F}" sibTransId="{11DEAA87-F995-4AAF-BB4D-C3EE370B007F}"/>
    <dgm:cxn modelId="{E35BB137-38AA-45F2-AC7A-C2203CE7ADC2}" type="presParOf" srcId="{776436C1-2E39-410A-A7BF-D6B3DBEB329A}" destId="{4E4088C0-BCD3-4F7D-BF66-1591D98697C9}" srcOrd="0" destOrd="0" presId="urn:microsoft.com/office/officeart/2005/8/layout/process4"/>
    <dgm:cxn modelId="{4691B3A8-0B9A-4E2C-B82C-343D69E37D4F}" type="presParOf" srcId="{4E4088C0-BCD3-4F7D-BF66-1591D98697C9}" destId="{768B5F1D-1963-4DDD-99A1-8414ED1A8DB8}" srcOrd="0" destOrd="0" presId="urn:microsoft.com/office/officeart/2005/8/layout/process4"/>
    <dgm:cxn modelId="{7C749F22-3578-46DC-B4EC-CDC58F1AD637}" type="presParOf" srcId="{4E4088C0-BCD3-4F7D-BF66-1591D98697C9}" destId="{57F0F6EF-0BD0-40C5-B5A8-241A9F53F416}" srcOrd="1" destOrd="0" presId="urn:microsoft.com/office/officeart/2005/8/layout/process4"/>
    <dgm:cxn modelId="{20EC20DD-A515-4DA1-9F61-AD68EC16476E}" type="presParOf" srcId="{4E4088C0-BCD3-4F7D-BF66-1591D98697C9}" destId="{36CFE1D3-2F49-4624-B212-68CE55360E80}" srcOrd="2" destOrd="0" presId="urn:microsoft.com/office/officeart/2005/8/layout/process4"/>
    <dgm:cxn modelId="{145F99FC-A672-4C33-BDE0-B4055A55CEAF}" type="presParOf" srcId="{36CFE1D3-2F49-4624-B212-68CE55360E80}" destId="{9BE26FBB-FD4F-43E5-B4A8-099CD7214F3E}" srcOrd="0" destOrd="0" presId="urn:microsoft.com/office/officeart/2005/8/layout/process4"/>
    <dgm:cxn modelId="{3C233796-4AA5-473D-A7E3-68F29D57375B}" type="presParOf" srcId="{36CFE1D3-2F49-4624-B212-68CE55360E80}" destId="{9BD03B4D-D45A-4F79-94B5-BE2AA3F3339E}" srcOrd="1" destOrd="0" presId="urn:microsoft.com/office/officeart/2005/8/layout/process4"/>
    <dgm:cxn modelId="{C0475754-3DD1-4ABF-B19E-C8AF2A5B4C49}" type="presParOf" srcId="{36CFE1D3-2F49-4624-B212-68CE55360E80}" destId="{B5C9058B-2E3B-4D05-907B-1F4536EED4D1}" srcOrd="2" destOrd="0" presId="urn:microsoft.com/office/officeart/2005/8/layout/process4"/>
    <dgm:cxn modelId="{C6884967-438B-4A6C-ABCE-D59973DFF80E}" type="presParOf" srcId="{36CFE1D3-2F49-4624-B212-68CE55360E80}" destId="{CB72B6B9-ECA8-45F1-9E00-D4C2BF0A1252}" srcOrd="3" destOrd="0" presId="urn:microsoft.com/office/officeart/2005/8/layout/process4"/>
    <dgm:cxn modelId="{BF90D459-4F65-4F65-95F8-696217BD41AE}" type="presParOf" srcId="{776436C1-2E39-410A-A7BF-D6B3DBEB329A}" destId="{A2E52FF0-D024-495E-BF66-C15344761F63}" srcOrd="1" destOrd="0" presId="urn:microsoft.com/office/officeart/2005/8/layout/process4"/>
    <dgm:cxn modelId="{C27BC499-EF87-4AAB-A189-C336BD1FB6D1}" type="presParOf" srcId="{776436C1-2E39-410A-A7BF-D6B3DBEB329A}" destId="{32FDD56F-FD10-4848-9F55-03D9619DC0D7}" srcOrd="2" destOrd="0" presId="urn:microsoft.com/office/officeart/2005/8/layout/process4"/>
    <dgm:cxn modelId="{B4957155-D5B0-4A02-B8F5-2DB5EB35BF49}" type="presParOf" srcId="{32FDD56F-FD10-4848-9F55-03D9619DC0D7}" destId="{E3ABC412-3953-4490-B905-3A8B6150CC99}" srcOrd="0" destOrd="0" presId="urn:microsoft.com/office/officeart/2005/8/layout/process4"/>
    <dgm:cxn modelId="{647E7C70-AB58-40FA-B7D1-396E2580189E}" type="presParOf" srcId="{776436C1-2E39-410A-A7BF-D6B3DBEB329A}" destId="{2B65FCE4-A7AB-4F53-92DD-133F0DADF690}" srcOrd="3" destOrd="0" presId="urn:microsoft.com/office/officeart/2005/8/layout/process4"/>
    <dgm:cxn modelId="{F024E978-54BE-46E9-BF8E-45C6BB0A5811}" type="presParOf" srcId="{776436C1-2E39-410A-A7BF-D6B3DBEB329A}" destId="{11A7AAB0-CC7B-4A99-A07C-F8879FFF28D3}" srcOrd="4" destOrd="0" presId="urn:microsoft.com/office/officeart/2005/8/layout/process4"/>
    <dgm:cxn modelId="{072B283D-B41F-4822-9F58-B42AD9B8BCAF}" type="presParOf" srcId="{11A7AAB0-CC7B-4A99-A07C-F8879FFF28D3}" destId="{35F498B7-1433-4FF9-832D-40F1684E941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344CD-3F66-48CC-BAD6-5E8E412503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04C7B69-6ADB-4770-99BE-A5F35D17072C}">
      <dgm:prSet/>
      <dgm:spPr/>
      <dgm:t>
        <a:bodyPr/>
        <a:lstStyle/>
        <a:p>
          <a:r>
            <a:rPr lang="en-GB"/>
            <a:t>Log Geet –wedding songs</a:t>
          </a:r>
          <a:endParaRPr lang="en-US"/>
        </a:p>
      </dgm:t>
    </dgm:pt>
    <dgm:pt modelId="{7EAC06B8-21B6-466F-A09F-37C0B1E5F97D}" type="parTrans" cxnId="{B9339258-B50F-46F6-A229-8A72F52645BD}">
      <dgm:prSet/>
      <dgm:spPr/>
      <dgm:t>
        <a:bodyPr/>
        <a:lstStyle/>
        <a:p>
          <a:endParaRPr lang="en-US"/>
        </a:p>
      </dgm:t>
    </dgm:pt>
    <dgm:pt modelId="{2CE33824-CC94-4C7F-8935-E3B87AFEE4AF}" type="sibTrans" cxnId="{B9339258-B50F-46F6-A229-8A72F52645BD}">
      <dgm:prSet/>
      <dgm:spPr/>
      <dgm:t>
        <a:bodyPr/>
        <a:lstStyle/>
        <a:p>
          <a:endParaRPr lang="en-US"/>
        </a:p>
      </dgm:t>
    </dgm:pt>
    <dgm:pt modelId="{D941CB66-D90B-48B6-B288-37C26712C0F2}">
      <dgm:prSet/>
      <dgm:spPr/>
      <dgm:t>
        <a:bodyPr/>
        <a:lstStyle/>
        <a:p>
          <a:r>
            <a:rPr lang="en-GB"/>
            <a:t>Tassa Drumming and Nangarra Dance</a:t>
          </a:r>
          <a:endParaRPr lang="en-US"/>
        </a:p>
      </dgm:t>
    </dgm:pt>
    <dgm:pt modelId="{602F22F4-F4DB-420C-BCD5-D457C84CEFD3}" type="parTrans" cxnId="{0BF037D2-85AE-421E-B488-D43B44DDF6A4}">
      <dgm:prSet/>
      <dgm:spPr/>
      <dgm:t>
        <a:bodyPr/>
        <a:lstStyle/>
        <a:p>
          <a:endParaRPr lang="en-US"/>
        </a:p>
      </dgm:t>
    </dgm:pt>
    <dgm:pt modelId="{9A9544F5-686E-4216-99EE-686A442DCD96}" type="sibTrans" cxnId="{0BF037D2-85AE-421E-B488-D43B44DDF6A4}">
      <dgm:prSet/>
      <dgm:spPr/>
      <dgm:t>
        <a:bodyPr/>
        <a:lstStyle/>
        <a:p>
          <a:endParaRPr lang="en-US"/>
        </a:p>
      </dgm:t>
    </dgm:pt>
    <dgm:pt modelId="{CAD7D7DF-92E8-4705-ABED-3EA21DA130D3}">
      <dgm:prSet/>
      <dgm:spPr/>
      <dgm:t>
        <a:bodyPr/>
        <a:lstStyle/>
        <a:p>
          <a:r>
            <a:rPr lang="en-GB"/>
            <a:t>Sohar – after birth of a child</a:t>
          </a:r>
          <a:endParaRPr lang="en-US"/>
        </a:p>
      </dgm:t>
    </dgm:pt>
    <dgm:pt modelId="{75E29804-F25A-4100-9373-6EAC432B9E01}" type="parTrans" cxnId="{CD59AE70-B378-48B1-B45D-33414F19BA7F}">
      <dgm:prSet/>
      <dgm:spPr/>
      <dgm:t>
        <a:bodyPr/>
        <a:lstStyle/>
        <a:p>
          <a:endParaRPr lang="en-US"/>
        </a:p>
      </dgm:t>
    </dgm:pt>
    <dgm:pt modelId="{9C174F16-2D3E-4230-8672-2BE3F0D1AAC6}" type="sibTrans" cxnId="{CD59AE70-B378-48B1-B45D-33414F19BA7F}">
      <dgm:prSet/>
      <dgm:spPr/>
      <dgm:t>
        <a:bodyPr/>
        <a:lstStyle/>
        <a:p>
          <a:endParaRPr lang="en-US"/>
        </a:p>
      </dgm:t>
    </dgm:pt>
    <dgm:pt modelId="{4A7AE2EE-BCE4-4B72-90D0-D8EE6C627683}">
      <dgm:prSet/>
      <dgm:spPr/>
      <dgm:t>
        <a:bodyPr/>
        <a:lstStyle/>
        <a:p>
          <a:r>
            <a:rPr lang="en-AU"/>
            <a:t>Dance and Religious drama -Trikuti </a:t>
          </a:r>
          <a:endParaRPr lang="en-US"/>
        </a:p>
      </dgm:t>
    </dgm:pt>
    <dgm:pt modelId="{9A63FCD9-7D71-442D-9752-659982E795C1}" type="parTrans" cxnId="{12D3F081-5470-4DD3-B52C-3631C68C52FD}">
      <dgm:prSet/>
      <dgm:spPr/>
      <dgm:t>
        <a:bodyPr/>
        <a:lstStyle/>
        <a:p>
          <a:endParaRPr lang="en-US"/>
        </a:p>
      </dgm:t>
    </dgm:pt>
    <dgm:pt modelId="{8C80B69F-11C9-47A9-886C-E5B9CFD1F169}" type="sibTrans" cxnId="{12D3F081-5470-4DD3-B52C-3631C68C52FD}">
      <dgm:prSet/>
      <dgm:spPr/>
      <dgm:t>
        <a:bodyPr/>
        <a:lstStyle/>
        <a:p>
          <a:endParaRPr lang="en-US"/>
        </a:p>
      </dgm:t>
    </dgm:pt>
    <dgm:pt modelId="{E64DAF46-AA8D-45F0-B16E-95299E7EE779}">
      <dgm:prSet/>
      <dgm:spPr/>
      <dgm:t>
        <a:bodyPr/>
        <a:lstStyle/>
        <a:p>
          <a:r>
            <a:rPr lang="en-AU"/>
            <a:t>Ram Leela/Krishna Leela</a:t>
          </a:r>
          <a:endParaRPr lang="en-US"/>
        </a:p>
      </dgm:t>
    </dgm:pt>
    <dgm:pt modelId="{9981DE10-B2ED-4B40-9B68-24C77EF342FF}" type="parTrans" cxnId="{F3E8787E-7BA0-414D-85D3-7A2F699CD04B}">
      <dgm:prSet/>
      <dgm:spPr/>
      <dgm:t>
        <a:bodyPr/>
        <a:lstStyle/>
        <a:p>
          <a:endParaRPr lang="en-US"/>
        </a:p>
      </dgm:t>
    </dgm:pt>
    <dgm:pt modelId="{15D444EC-8B59-4861-8252-610B52872F38}" type="sibTrans" cxnId="{F3E8787E-7BA0-414D-85D3-7A2F699CD04B}">
      <dgm:prSet/>
      <dgm:spPr/>
      <dgm:t>
        <a:bodyPr/>
        <a:lstStyle/>
        <a:p>
          <a:endParaRPr lang="en-US"/>
        </a:p>
      </dgm:t>
    </dgm:pt>
    <dgm:pt modelId="{8758A602-3F26-4E6D-8D29-00FCCBEC9C8A}">
      <dgm:prSet/>
      <dgm:spPr/>
      <dgm:t>
        <a:bodyPr/>
        <a:lstStyle/>
        <a:p>
          <a:r>
            <a:rPr lang="en-AU"/>
            <a:t>Qawali by both Hindus and Muslim community</a:t>
          </a:r>
          <a:endParaRPr lang="en-US"/>
        </a:p>
      </dgm:t>
    </dgm:pt>
    <dgm:pt modelId="{28251D5A-7F16-444D-AEFB-2BE341125388}" type="parTrans" cxnId="{EE92994A-0225-4232-82A4-CE3268CDAE8E}">
      <dgm:prSet/>
      <dgm:spPr/>
      <dgm:t>
        <a:bodyPr/>
        <a:lstStyle/>
        <a:p>
          <a:endParaRPr lang="en-US"/>
        </a:p>
      </dgm:t>
    </dgm:pt>
    <dgm:pt modelId="{09D40228-02F4-4ED0-B581-589A7652E157}" type="sibTrans" cxnId="{EE92994A-0225-4232-82A4-CE3268CDAE8E}">
      <dgm:prSet/>
      <dgm:spPr/>
      <dgm:t>
        <a:bodyPr/>
        <a:lstStyle/>
        <a:p>
          <a:endParaRPr lang="en-US"/>
        </a:p>
      </dgm:t>
    </dgm:pt>
    <dgm:pt modelId="{752B2243-FA23-4F51-87A4-6D5BD5264A27}" type="pres">
      <dgm:prSet presAssocID="{257344CD-3F66-48CC-BAD6-5E8E4125033F}" presName="linear" presStyleCnt="0">
        <dgm:presLayoutVars>
          <dgm:animLvl val="lvl"/>
          <dgm:resizeHandles val="exact"/>
        </dgm:presLayoutVars>
      </dgm:prSet>
      <dgm:spPr/>
    </dgm:pt>
    <dgm:pt modelId="{D0C987A2-090B-4AF8-A7B5-DC7311E45D9C}" type="pres">
      <dgm:prSet presAssocID="{904C7B69-6ADB-4770-99BE-A5F35D17072C}" presName="parentText" presStyleLbl="node1" presStyleIdx="0" presStyleCnt="6">
        <dgm:presLayoutVars>
          <dgm:chMax val="0"/>
          <dgm:bulletEnabled val="1"/>
        </dgm:presLayoutVars>
      </dgm:prSet>
      <dgm:spPr/>
    </dgm:pt>
    <dgm:pt modelId="{0334020F-66DB-41D8-BFAA-26B112B58C5E}" type="pres">
      <dgm:prSet presAssocID="{2CE33824-CC94-4C7F-8935-E3B87AFEE4AF}" presName="spacer" presStyleCnt="0"/>
      <dgm:spPr/>
    </dgm:pt>
    <dgm:pt modelId="{158B3B51-83CB-4876-BA97-37F14B5102EB}" type="pres">
      <dgm:prSet presAssocID="{D941CB66-D90B-48B6-B288-37C26712C0F2}" presName="parentText" presStyleLbl="node1" presStyleIdx="1" presStyleCnt="6">
        <dgm:presLayoutVars>
          <dgm:chMax val="0"/>
          <dgm:bulletEnabled val="1"/>
        </dgm:presLayoutVars>
      </dgm:prSet>
      <dgm:spPr/>
    </dgm:pt>
    <dgm:pt modelId="{1B530658-FF43-4843-82FE-F1BA90D5A6DA}" type="pres">
      <dgm:prSet presAssocID="{9A9544F5-686E-4216-99EE-686A442DCD96}" presName="spacer" presStyleCnt="0"/>
      <dgm:spPr/>
    </dgm:pt>
    <dgm:pt modelId="{B92FE8A5-0847-4E41-8462-3262FDBD092B}" type="pres">
      <dgm:prSet presAssocID="{CAD7D7DF-92E8-4705-ABED-3EA21DA130D3}" presName="parentText" presStyleLbl="node1" presStyleIdx="2" presStyleCnt="6">
        <dgm:presLayoutVars>
          <dgm:chMax val="0"/>
          <dgm:bulletEnabled val="1"/>
        </dgm:presLayoutVars>
      </dgm:prSet>
      <dgm:spPr/>
    </dgm:pt>
    <dgm:pt modelId="{B6FCDDB6-AC31-4476-B0C7-9F5B8E46141A}" type="pres">
      <dgm:prSet presAssocID="{9C174F16-2D3E-4230-8672-2BE3F0D1AAC6}" presName="spacer" presStyleCnt="0"/>
      <dgm:spPr/>
    </dgm:pt>
    <dgm:pt modelId="{82432706-E725-4927-9D59-C250A14C50E1}" type="pres">
      <dgm:prSet presAssocID="{4A7AE2EE-BCE4-4B72-90D0-D8EE6C627683}" presName="parentText" presStyleLbl="node1" presStyleIdx="3" presStyleCnt="6">
        <dgm:presLayoutVars>
          <dgm:chMax val="0"/>
          <dgm:bulletEnabled val="1"/>
        </dgm:presLayoutVars>
      </dgm:prSet>
      <dgm:spPr/>
    </dgm:pt>
    <dgm:pt modelId="{EEF13092-4F1E-4C6A-81F2-497147D5D899}" type="pres">
      <dgm:prSet presAssocID="{8C80B69F-11C9-47A9-886C-E5B9CFD1F169}" presName="spacer" presStyleCnt="0"/>
      <dgm:spPr/>
    </dgm:pt>
    <dgm:pt modelId="{203B84E0-8D64-4EAD-93EF-3FD819D824AB}" type="pres">
      <dgm:prSet presAssocID="{E64DAF46-AA8D-45F0-B16E-95299E7EE779}" presName="parentText" presStyleLbl="node1" presStyleIdx="4" presStyleCnt="6">
        <dgm:presLayoutVars>
          <dgm:chMax val="0"/>
          <dgm:bulletEnabled val="1"/>
        </dgm:presLayoutVars>
      </dgm:prSet>
      <dgm:spPr/>
    </dgm:pt>
    <dgm:pt modelId="{0354FC2E-7F70-4B0A-90CD-1E9412F05EAC}" type="pres">
      <dgm:prSet presAssocID="{15D444EC-8B59-4861-8252-610B52872F38}" presName="spacer" presStyleCnt="0"/>
      <dgm:spPr/>
    </dgm:pt>
    <dgm:pt modelId="{E5ABE740-CB50-45C8-AEB7-1B6854551294}" type="pres">
      <dgm:prSet presAssocID="{8758A602-3F26-4E6D-8D29-00FCCBEC9C8A}" presName="parentText" presStyleLbl="node1" presStyleIdx="5" presStyleCnt="6">
        <dgm:presLayoutVars>
          <dgm:chMax val="0"/>
          <dgm:bulletEnabled val="1"/>
        </dgm:presLayoutVars>
      </dgm:prSet>
      <dgm:spPr/>
    </dgm:pt>
  </dgm:ptLst>
  <dgm:cxnLst>
    <dgm:cxn modelId="{AC9C9C10-A3C2-4025-98C6-C29E2F81DD62}" type="presOf" srcId="{904C7B69-6ADB-4770-99BE-A5F35D17072C}" destId="{D0C987A2-090B-4AF8-A7B5-DC7311E45D9C}" srcOrd="0" destOrd="0" presId="urn:microsoft.com/office/officeart/2005/8/layout/vList2"/>
    <dgm:cxn modelId="{0B7EFB19-F523-4BBD-AAB6-25ED4A1017D6}" type="presOf" srcId="{D941CB66-D90B-48B6-B288-37C26712C0F2}" destId="{158B3B51-83CB-4876-BA97-37F14B5102EB}" srcOrd="0" destOrd="0" presId="urn:microsoft.com/office/officeart/2005/8/layout/vList2"/>
    <dgm:cxn modelId="{2D1BAB2E-D1C3-4815-863F-0CD08E46E589}" type="presOf" srcId="{8758A602-3F26-4E6D-8D29-00FCCBEC9C8A}" destId="{E5ABE740-CB50-45C8-AEB7-1B6854551294}" srcOrd="0" destOrd="0" presId="urn:microsoft.com/office/officeart/2005/8/layout/vList2"/>
    <dgm:cxn modelId="{EE92994A-0225-4232-82A4-CE3268CDAE8E}" srcId="{257344CD-3F66-48CC-BAD6-5E8E4125033F}" destId="{8758A602-3F26-4E6D-8D29-00FCCBEC9C8A}" srcOrd="5" destOrd="0" parTransId="{28251D5A-7F16-444D-AEFB-2BE341125388}" sibTransId="{09D40228-02F4-4ED0-B581-589A7652E157}"/>
    <dgm:cxn modelId="{CD59AE70-B378-48B1-B45D-33414F19BA7F}" srcId="{257344CD-3F66-48CC-BAD6-5E8E4125033F}" destId="{CAD7D7DF-92E8-4705-ABED-3EA21DA130D3}" srcOrd="2" destOrd="0" parTransId="{75E29804-F25A-4100-9373-6EAC432B9E01}" sibTransId="{9C174F16-2D3E-4230-8672-2BE3F0D1AAC6}"/>
    <dgm:cxn modelId="{FE0A1352-61A6-4525-8918-6D3D36799F02}" type="presOf" srcId="{E64DAF46-AA8D-45F0-B16E-95299E7EE779}" destId="{203B84E0-8D64-4EAD-93EF-3FD819D824AB}" srcOrd="0" destOrd="0" presId="urn:microsoft.com/office/officeart/2005/8/layout/vList2"/>
    <dgm:cxn modelId="{B9339258-B50F-46F6-A229-8A72F52645BD}" srcId="{257344CD-3F66-48CC-BAD6-5E8E4125033F}" destId="{904C7B69-6ADB-4770-99BE-A5F35D17072C}" srcOrd="0" destOrd="0" parTransId="{7EAC06B8-21B6-466F-A09F-37C0B1E5F97D}" sibTransId="{2CE33824-CC94-4C7F-8935-E3B87AFEE4AF}"/>
    <dgm:cxn modelId="{F3E8787E-7BA0-414D-85D3-7A2F699CD04B}" srcId="{257344CD-3F66-48CC-BAD6-5E8E4125033F}" destId="{E64DAF46-AA8D-45F0-B16E-95299E7EE779}" srcOrd="4" destOrd="0" parTransId="{9981DE10-B2ED-4B40-9B68-24C77EF342FF}" sibTransId="{15D444EC-8B59-4861-8252-610B52872F38}"/>
    <dgm:cxn modelId="{12D3F081-5470-4DD3-B52C-3631C68C52FD}" srcId="{257344CD-3F66-48CC-BAD6-5E8E4125033F}" destId="{4A7AE2EE-BCE4-4B72-90D0-D8EE6C627683}" srcOrd="3" destOrd="0" parTransId="{9A63FCD9-7D71-442D-9752-659982E795C1}" sibTransId="{8C80B69F-11C9-47A9-886C-E5B9CFD1F169}"/>
    <dgm:cxn modelId="{0AFA2FCA-6A34-4C59-BE66-2C2576F8B75D}" type="presOf" srcId="{257344CD-3F66-48CC-BAD6-5E8E4125033F}" destId="{752B2243-FA23-4F51-87A4-6D5BD5264A27}" srcOrd="0" destOrd="0" presId="urn:microsoft.com/office/officeart/2005/8/layout/vList2"/>
    <dgm:cxn modelId="{0BF037D2-85AE-421E-B488-D43B44DDF6A4}" srcId="{257344CD-3F66-48CC-BAD6-5E8E4125033F}" destId="{D941CB66-D90B-48B6-B288-37C26712C0F2}" srcOrd="1" destOrd="0" parTransId="{602F22F4-F4DB-420C-BCD5-D457C84CEFD3}" sibTransId="{9A9544F5-686E-4216-99EE-686A442DCD96}"/>
    <dgm:cxn modelId="{D9F851DD-4410-4D38-8279-C5C524FC7787}" type="presOf" srcId="{CAD7D7DF-92E8-4705-ABED-3EA21DA130D3}" destId="{B92FE8A5-0847-4E41-8462-3262FDBD092B}" srcOrd="0" destOrd="0" presId="urn:microsoft.com/office/officeart/2005/8/layout/vList2"/>
    <dgm:cxn modelId="{DF6E77EB-010B-4F68-B3C4-858DC8184A49}" type="presOf" srcId="{4A7AE2EE-BCE4-4B72-90D0-D8EE6C627683}" destId="{82432706-E725-4927-9D59-C250A14C50E1}" srcOrd="0" destOrd="0" presId="urn:microsoft.com/office/officeart/2005/8/layout/vList2"/>
    <dgm:cxn modelId="{BEE4F329-DFB8-45E1-A060-1224FBB855F5}" type="presParOf" srcId="{752B2243-FA23-4F51-87A4-6D5BD5264A27}" destId="{D0C987A2-090B-4AF8-A7B5-DC7311E45D9C}" srcOrd="0" destOrd="0" presId="urn:microsoft.com/office/officeart/2005/8/layout/vList2"/>
    <dgm:cxn modelId="{74BB756B-E23C-4A8F-A2C9-B0B94C452D4C}" type="presParOf" srcId="{752B2243-FA23-4F51-87A4-6D5BD5264A27}" destId="{0334020F-66DB-41D8-BFAA-26B112B58C5E}" srcOrd="1" destOrd="0" presId="urn:microsoft.com/office/officeart/2005/8/layout/vList2"/>
    <dgm:cxn modelId="{8A8A26F0-F25A-4871-B020-64EDA4DD957E}" type="presParOf" srcId="{752B2243-FA23-4F51-87A4-6D5BD5264A27}" destId="{158B3B51-83CB-4876-BA97-37F14B5102EB}" srcOrd="2" destOrd="0" presId="urn:microsoft.com/office/officeart/2005/8/layout/vList2"/>
    <dgm:cxn modelId="{B5CE73E7-E2CA-435E-83AF-CAE232DBCB19}" type="presParOf" srcId="{752B2243-FA23-4F51-87A4-6D5BD5264A27}" destId="{1B530658-FF43-4843-82FE-F1BA90D5A6DA}" srcOrd="3" destOrd="0" presId="urn:microsoft.com/office/officeart/2005/8/layout/vList2"/>
    <dgm:cxn modelId="{992B9CA4-2BC5-4A34-A53F-38CFD56B65E9}" type="presParOf" srcId="{752B2243-FA23-4F51-87A4-6D5BD5264A27}" destId="{B92FE8A5-0847-4E41-8462-3262FDBD092B}" srcOrd="4" destOrd="0" presId="urn:microsoft.com/office/officeart/2005/8/layout/vList2"/>
    <dgm:cxn modelId="{249B2167-70A3-44CA-9740-8D11EE131DD7}" type="presParOf" srcId="{752B2243-FA23-4F51-87A4-6D5BD5264A27}" destId="{B6FCDDB6-AC31-4476-B0C7-9F5B8E46141A}" srcOrd="5" destOrd="0" presId="urn:microsoft.com/office/officeart/2005/8/layout/vList2"/>
    <dgm:cxn modelId="{8CBD8DEC-A528-406D-B6FE-2B7698D0C3CB}" type="presParOf" srcId="{752B2243-FA23-4F51-87A4-6D5BD5264A27}" destId="{82432706-E725-4927-9D59-C250A14C50E1}" srcOrd="6" destOrd="0" presId="urn:microsoft.com/office/officeart/2005/8/layout/vList2"/>
    <dgm:cxn modelId="{EF936B69-9C19-458A-85FE-B3B9733D72C3}" type="presParOf" srcId="{752B2243-FA23-4F51-87A4-6D5BD5264A27}" destId="{EEF13092-4F1E-4C6A-81F2-497147D5D899}" srcOrd="7" destOrd="0" presId="urn:microsoft.com/office/officeart/2005/8/layout/vList2"/>
    <dgm:cxn modelId="{C6526F91-BD4D-406D-8BFA-F9233CD86038}" type="presParOf" srcId="{752B2243-FA23-4F51-87A4-6D5BD5264A27}" destId="{203B84E0-8D64-4EAD-93EF-3FD819D824AB}" srcOrd="8" destOrd="0" presId="urn:microsoft.com/office/officeart/2005/8/layout/vList2"/>
    <dgm:cxn modelId="{E05B8F3F-8FDB-4D18-A395-89E0329C966B}" type="presParOf" srcId="{752B2243-FA23-4F51-87A4-6D5BD5264A27}" destId="{0354FC2E-7F70-4B0A-90CD-1E9412F05EAC}" srcOrd="9" destOrd="0" presId="urn:microsoft.com/office/officeart/2005/8/layout/vList2"/>
    <dgm:cxn modelId="{09853FF3-1613-424A-9B1F-5CC90C71C73F}" type="presParOf" srcId="{752B2243-FA23-4F51-87A4-6D5BD5264A27}" destId="{E5ABE740-CB50-45C8-AEB7-1B68545512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923F9E-D60B-4699-9DC8-C7E01A74CBE9}"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F5989894-EA52-4253-BBCE-02443B60D0F2}">
      <dgm:prSet/>
      <dgm:spPr/>
      <dgm:t>
        <a:bodyPr/>
        <a:lstStyle/>
        <a:p>
          <a:r>
            <a:rPr lang="en-GB"/>
            <a:t>Hid the Ramayan in the thatched roof.</a:t>
          </a:r>
          <a:endParaRPr lang="en-US"/>
        </a:p>
      </dgm:t>
    </dgm:pt>
    <dgm:pt modelId="{4BA60486-521C-4D60-8402-479A7A0DDA15}" type="parTrans" cxnId="{3A4616E1-05FA-4229-A60E-0A38B8EEA3E0}">
      <dgm:prSet/>
      <dgm:spPr/>
      <dgm:t>
        <a:bodyPr/>
        <a:lstStyle/>
        <a:p>
          <a:endParaRPr lang="en-US"/>
        </a:p>
      </dgm:t>
    </dgm:pt>
    <dgm:pt modelId="{60810BED-1E81-4043-8831-A5B99F83DA9A}" type="sibTrans" cxnId="{3A4616E1-05FA-4229-A60E-0A38B8EEA3E0}">
      <dgm:prSet/>
      <dgm:spPr/>
      <dgm:t>
        <a:bodyPr/>
        <a:lstStyle/>
        <a:p>
          <a:endParaRPr lang="en-US"/>
        </a:p>
      </dgm:t>
    </dgm:pt>
    <dgm:pt modelId="{69FA0FD9-3786-4150-8E02-B25473EDE0C0}">
      <dgm:prSet/>
      <dgm:spPr/>
      <dgm:t>
        <a:bodyPr/>
        <a:lstStyle/>
        <a:p>
          <a:r>
            <a:rPr lang="en-GB" dirty="0" err="1"/>
            <a:t>Hawan</a:t>
          </a:r>
          <a:r>
            <a:rPr lang="en-GB" dirty="0"/>
            <a:t>, Ramayan recitals, Rot Katha. Indra Puja was performed in secrecy.</a:t>
          </a:r>
          <a:endParaRPr lang="en-US" dirty="0"/>
        </a:p>
      </dgm:t>
    </dgm:pt>
    <dgm:pt modelId="{BA47D4D6-E4D0-4ACA-9B3D-1D69FBCA44BA}" type="parTrans" cxnId="{F0AA7600-D451-441C-BB85-9EEEE7707FBD}">
      <dgm:prSet/>
      <dgm:spPr/>
      <dgm:t>
        <a:bodyPr/>
        <a:lstStyle/>
        <a:p>
          <a:endParaRPr lang="en-US"/>
        </a:p>
      </dgm:t>
    </dgm:pt>
    <dgm:pt modelId="{6960FBEC-F3A9-41EF-A406-72EC6AD8AD2C}" type="sibTrans" cxnId="{F0AA7600-D451-441C-BB85-9EEEE7707FBD}">
      <dgm:prSet/>
      <dgm:spPr/>
      <dgm:t>
        <a:bodyPr/>
        <a:lstStyle/>
        <a:p>
          <a:endParaRPr lang="en-US"/>
        </a:p>
      </dgm:t>
    </dgm:pt>
    <dgm:pt modelId="{0F23B7F1-9808-4900-9DDA-ADE5B1110B85}">
      <dgm:prSet/>
      <dgm:spPr/>
      <dgm:t>
        <a:bodyPr/>
        <a:lstStyle/>
        <a:p>
          <a:r>
            <a:rPr lang="en-GB"/>
            <a:t>The Girmitya women sang sohar, log geet, chautal, faag, kirtan also with the men</a:t>
          </a:r>
          <a:endParaRPr lang="en-US"/>
        </a:p>
      </dgm:t>
    </dgm:pt>
    <dgm:pt modelId="{82CB5B8C-9E02-45D3-B061-05B2B026611E}" type="parTrans" cxnId="{19620857-2DAC-4833-87E2-77E9E59C3C27}">
      <dgm:prSet/>
      <dgm:spPr/>
      <dgm:t>
        <a:bodyPr/>
        <a:lstStyle/>
        <a:p>
          <a:endParaRPr lang="en-US"/>
        </a:p>
      </dgm:t>
    </dgm:pt>
    <dgm:pt modelId="{B449E8AE-8C95-4284-B7C4-5E52204571D6}" type="sibTrans" cxnId="{19620857-2DAC-4833-87E2-77E9E59C3C27}">
      <dgm:prSet/>
      <dgm:spPr/>
      <dgm:t>
        <a:bodyPr/>
        <a:lstStyle/>
        <a:p>
          <a:endParaRPr lang="en-US"/>
        </a:p>
      </dgm:t>
    </dgm:pt>
    <dgm:pt modelId="{ABA3894A-2DB5-4C72-8AC0-30CED043EE58}" type="pres">
      <dgm:prSet presAssocID="{91923F9E-D60B-4699-9DC8-C7E01A74CBE9}" presName="hierChild1" presStyleCnt="0">
        <dgm:presLayoutVars>
          <dgm:chPref val="1"/>
          <dgm:dir/>
          <dgm:animOne val="branch"/>
          <dgm:animLvl val="lvl"/>
          <dgm:resizeHandles/>
        </dgm:presLayoutVars>
      </dgm:prSet>
      <dgm:spPr/>
    </dgm:pt>
    <dgm:pt modelId="{CEF6E831-9E15-4A8E-BD4A-3F4B75868DFB}" type="pres">
      <dgm:prSet presAssocID="{F5989894-EA52-4253-BBCE-02443B60D0F2}" presName="hierRoot1" presStyleCnt="0"/>
      <dgm:spPr/>
    </dgm:pt>
    <dgm:pt modelId="{C6227DB0-3CE3-4D4B-A847-2599FE9FE603}" type="pres">
      <dgm:prSet presAssocID="{F5989894-EA52-4253-BBCE-02443B60D0F2}" presName="composite" presStyleCnt="0"/>
      <dgm:spPr/>
    </dgm:pt>
    <dgm:pt modelId="{65001419-A6E8-4A8C-851A-671FAEA7F493}" type="pres">
      <dgm:prSet presAssocID="{F5989894-EA52-4253-BBCE-02443B60D0F2}" presName="background" presStyleLbl="node0" presStyleIdx="0" presStyleCnt="3"/>
      <dgm:spPr/>
    </dgm:pt>
    <dgm:pt modelId="{B7792726-43CE-4290-92E3-D2391F90C98A}" type="pres">
      <dgm:prSet presAssocID="{F5989894-EA52-4253-BBCE-02443B60D0F2}" presName="text" presStyleLbl="fgAcc0" presStyleIdx="0" presStyleCnt="3">
        <dgm:presLayoutVars>
          <dgm:chPref val="3"/>
        </dgm:presLayoutVars>
      </dgm:prSet>
      <dgm:spPr/>
    </dgm:pt>
    <dgm:pt modelId="{0AC6D46E-F24C-4D60-8A35-A43045CF61F2}" type="pres">
      <dgm:prSet presAssocID="{F5989894-EA52-4253-BBCE-02443B60D0F2}" presName="hierChild2" presStyleCnt="0"/>
      <dgm:spPr/>
    </dgm:pt>
    <dgm:pt modelId="{63D280ED-94A8-4E2D-ABC8-FF9BB0A45FDC}" type="pres">
      <dgm:prSet presAssocID="{69FA0FD9-3786-4150-8E02-B25473EDE0C0}" presName="hierRoot1" presStyleCnt="0"/>
      <dgm:spPr/>
    </dgm:pt>
    <dgm:pt modelId="{A7495D81-C148-4C64-852B-6639C5A8FFF0}" type="pres">
      <dgm:prSet presAssocID="{69FA0FD9-3786-4150-8E02-B25473EDE0C0}" presName="composite" presStyleCnt="0"/>
      <dgm:spPr/>
    </dgm:pt>
    <dgm:pt modelId="{BBC1D586-F996-435A-A5DB-18AAC99FD05D}" type="pres">
      <dgm:prSet presAssocID="{69FA0FD9-3786-4150-8E02-B25473EDE0C0}" presName="background" presStyleLbl="node0" presStyleIdx="1" presStyleCnt="3"/>
      <dgm:spPr/>
    </dgm:pt>
    <dgm:pt modelId="{58116BA1-459F-4D22-BF57-5830D591BEB5}" type="pres">
      <dgm:prSet presAssocID="{69FA0FD9-3786-4150-8E02-B25473EDE0C0}" presName="text" presStyleLbl="fgAcc0" presStyleIdx="1" presStyleCnt="3">
        <dgm:presLayoutVars>
          <dgm:chPref val="3"/>
        </dgm:presLayoutVars>
      </dgm:prSet>
      <dgm:spPr/>
    </dgm:pt>
    <dgm:pt modelId="{B1B920E1-BA52-486A-9F68-31C21DDDCDF3}" type="pres">
      <dgm:prSet presAssocID="{69FA0FD9-3786-4150-8E02-B25473EDE0C0}" presName="hierChild2" presStyleCnt="0"/>
      <dgm:spPr/>
    </dgm:pt>
    <dgm:pt modelId="{B22EE7ED-9904-4F9E-A4B0-1E979588B9CE}" type="pres">
      <dgm:prSet presAssocID="{0F23B7F1-9808-4900-9DDA-ADE5B1110B85}" presName="hierRoot1" presStyleCnt="0"/>
      <dgm:spPr/>
    </dgm:pt>
    <dgm:pt modelId="{B5B36C8F-D504-44A9-B8E7-E1E7F7CB449A}" type="pres">
      <dgm:prSet presAssocID="{0F23B7F1-9808-4900-9DDA-ADE5B1110B85}" presName="composite" presStyleCnt="0"/>
      <dgm:spPr/>
    </dgm:pt>
    <dgm:pt modelId="{81A63A89-0723-4BA7-9C71-E762CAC92B5F}" type="pres">
      <dgm:prSet presAssocID="{0F23B7F1-9808-4900-9DDA-ADE5B1110B85}" presName="background" presStyleLbl="node0" presStyleIdx="2" presStyleCnt="3"/>
      <dgm:spPr/>
    </dgm:pt>
    <dgm:pt modelId="{CED27602-F270-46C7-A8B9-E2BF18868D2D}" type="pres">
      <dgm:prSet presAssocID="{0F23B7F1-9808-4900-9DDA-ADE5B1110B85}" presName="text" presStyleLbl="fgAcc0" presStyleIdx="2" presStyleCnt="3">
        <dgm:presLayoutVars>
          <dgm:chPref val="3"/>
        </dgm:presLayoutVars>
      </dgm:prSet>
      <dgm:spPr/>
    </dgm:pt>
    <dgm:pt modelId="{503173E8-62DF-4280-9506-56B72F34E594}" type="pres">
      <dgm:prSet presAssocID="{0F23B7F1-9808-4900-9DDA-ADE5B1110B85}" presName="hierChild2" presStyleCnt="0"/>
      <dgm:spPr/>
    </dgm:pt>
  </dgm:ptLst>
  <dgm:cxnLst>
    <dgm:cxn modelId="{F0AA7600-D451-441C-BB85-9EEEE7707FBD}" srcId="{91923F9E-D60B-4699-9DC8-C7E01A74CBE9}" destId="{69FA0FD9-3786-4150-8E02-B25473EDE0C0}" srcOrd="1" destOrd="0" parTransId="{BA47D4D6-E4D0-4ACA-9B3D-1D69FBCA44BA}" sibTransId="{6960FBEC-F3A9-41EF-A406-72EC6AD8AD2C}"/>
    <dgm:cxn modelId="{556A2307-BC4A-4CB3-9775-5B291A33F0C1}" type="presOf" srcId="{69FA0FD9-3786-4150-8E02-B25473EDE0C0}" destId="{58116BA1-459F-4D22-BF57-5830D591BEB5}" srcOrd="0" destOrd="0" presId="urn:microsoft.com/office/officeart/2005/8/layout/hierarchy1"/>
    <dgm:cxn modelId="{A236BD38-F3CA-4AC4-8C90-C503497895CB}" type="presOf" srcId="{0F23B7F1-9808-4900-9DDA-ADE5B1110B85}" destId="{CED27602-F270-46C7-A8B9-E2BF18868D2D}" srcOrd="0" destOrd="0" presId="urn:microsoft.com/office/officeart/2005/8/layout/hierarchy1"/>
    <dgm:cxn modelId="{19620857-2DAC-4833-87E2-77E9E59C3C27}" srcId="{91923F9E-D60B-4699-9DC8-C7E01A74CBE9}" destId="{0F23B7F1-9808-4900-9DDA-ADE5B1110B85}" srcOrd="2" destOrd="0" parTransId="{82CB5B8C-9E02-45D3-B061-05B2B026611E}" sibTransId="{B449E8AE-8C95-4284-B7C4-5E52204571D6}"/>
    <dgm:cxn modelId="{A4F4DA7A-9D7F-4471-9C2A-97E6CA8C5DF7}" type="presOf" srcId="{F5989894-EA52-4253-BBCE-02443B60D0F2}" destId="{B7792726-43CE-4290-92E3-D2391F90C98A}" srcOrd="0" destOrd="0" presId="urn:microsoft.com/office/officeart/2005/8/layout/hierarchy1"/>
    <dgm:cxn modelId="{076A09BA-C985-43ED-A4BF-AAF6AE4DC53D}" type="presOf" srcId="{91923F9E-D60B-4699-9DC8-C7E01A74CBE9}" destId="{ABA3894A-2DB5-4C72-8AC0-30CED043EE58}" srcOrd="0" destOrd="0" presId="urn:microsoft.com/office/officeart/2005/8/layout/hierarchy1"/>
    <dgm:cxn modelId="{3A4616E1-05FA-4229-A60E-0A38B8EEA3E0}" srcId="{91923F9E-D60B-4699-9DC8-C7E01A74CBE9}" destId="{F5989894-EA52-4253-BBCE-02443B60D0F2}" srcOrd="0" destOrd="0" parTransId="{4BA60486-521C-4D60-8402-479A7A0DDA15}" sibTransId="{60810BED-1E81-4043-8831-A5B99F83DA9A}"/>
    <dgm:cxn modelId="{2D7FA184-0AB3-41D5-944B-787F9BB084D5}" type="presParOf" srcId="{ABA3894A-2DB5-4C72-8AC0-30CED043EE58}" destId="{CEF6E831-9E15-4A8E-BD4A-3F4B75868DFB}" srcOrd="0" destOrd="0" presId="urn:microsoft.com/office/officeart/2005/8/layout/hierarchy1"/>
    <dgm:cxn modelId="{1EE11DE2-7111-4CCB-9FB1-A381ADD5E794}" type="presParOf" srcId="{CEF6E831-9E15-4A8E-BD4A-3F4B75868DFB}" destId="{C6227DB0-3CE3-4D4B-A847-2599FE9FE603}" srcOrd="0" destOrd="0" presId="urn:microsoft.com/office/officeart/2005/8/layout/hierarchy1"/>
    <dgm:cxn modelId="{F4182A02-3217-4E3B-8F01-E6C2292D1F25}" type="presParOf" srcId="{C6227DB0-3CE3-4D4B-A847-2599FE9FE603}" destId="{65001419-A6E8-4A8C-851A-671FAEA7F493}" srcOrd="0" destOrd="0" presId="urn:microsoft.com/office/officeart/2005/8/layout/hierarchy1"/>
    <dgm:cxn modelId="{53C36CFF-05F9-44EE-B511-8A33B5BEF168}" type="presParOf" srcId="{C6227DB0-3CE3-4D4B-A847-2599FE9FE603}" destId="{B7792726-43CE-4290-92E3-D2391F90C98A}" srcOrd="1" destOrd="0" presId="urn:microsoft.com/office/officeart/2005/8/layout/hierarchy1"/>
    <dgm:cxn modelId="{C854E4B7-AA03-49C6-BD6B-5E3D077250F1}" type="presParOf" srcId="{CEF6E831-9E15-4A8E-BD4A-3F4B75868DFB}" destId="{0AC6D46E-F24C-4D60-8A35-A43045CF61F2}" srcOrd="1" destOrd="0" presId="urn:microsoft.com/office/officeart/2005/8/layout/hierarchy1"/>
    <dgm:cxn modelId="{D22782AF-18E6-4AD3-AAD1-3080CFD2883E}" type="presParOf" srcId="{ABA3894A-2DB5-4C72-8AC0-30CED043EE58}" destId="{63D280ED-94A8-4E2D-ABC8-FF9BB0A45FDC}" srcOrd="1" destOrd="0" presId="urn:microsoft.com/office/officeart/2005/8/layout/hierarchy1"/>
    <dgm:cxn modelId="{9CCE6C23-865B-4511-A470-E64ACD7DB22D}" type="presParOf" srcId="{63D280ED-94A8-4E2D-ABC8-FF9BB0A45FDC}" destId="{A7495D81-C148-4C64-852B-6639C5A8FFF0}" srcOrd="0" destOrd="0" presId="urn:microsoft.com/office/officeart/2005/8/layout/hierarchy1"/>
    <dgm:cxn modelId="{5D745055-D814-45D9-AB9B-1642B93808EE}" type="presParOf" srcId="{A7495D81-C148-4C64-852B-6639C5A8FFF0}" destId="{BBC1D586-F996-435A-A5DB-18AAC99FD05D}" srcOrd="0" destOrd="0" presId="urn:microsoft.com/office/officeart/2005/8/layout/hierarchy1"/>
    <dgm:cxn modelId="{23D73987-BFF4-4E9C-9E68-51F70B27C0AD}" type="presParOf" srcId="{A7495D81-C148-4C64-852B-6639C5A8FFF0}" destId="{58116BA1-459F-4D22-BF57-5830D591BEB5}" srcOrd="1" destOrd="0" presId="urn:microsoft.com/office/officeart/2005/8/layout/hierarchy1"/>
    <dgm:cxn modelId="{26F0BB17-3640-4DE4-AEF6-EACA3A77A988}" type="presParOf" srcId="{63D280ED-94A8-4E2D-ABC8-FF9BB0A45FDC}" destId="{B1B920E1-BA52-486A-9F68-31C21DDDCDF3}" srcOrd="1" destOrd="0" presId="urn:microsoft.com/office/officeart/2005/8/layout/hierarchy1"/>
    <dgm:cxn modelId="{6A42169E-97B5-40E6-ACAD-AD6B063A2384}" type="presParOf" srcId="{ABA3894A-2DB5-4C72-8AC0-30CED043EE58}" destId="{B22EE7ED-9904-4F9E-A4B0-1E979588B9CE}" srcOrd="2" destOrd="0" presId="urn:microsoft.com/office/officeart/2005/8/layout/hierarchy1"/>
    <dgm:cxn modelId="{27BD1D3A-9EB5-4706-B18D-B39DC9D3D950}" type="presParOf" srcId="{B22EE7ED-9904-4F9E-A4B0-1E979588B9CE}" destId="{B5B36C8F-D504-44A9-B8E7-E1E7F7CB449A}" srcOrd="0" destOrd="0" presId="urn:microsoft.com/office/officeart/2005/8/layout/hierarchy1"/>
    <dgm:cxn modelId="{273B324E-975B-44CC-9712-7FE9474BE6CD}" type="presParOf" srcId="{B5B36C8F-D504-44A9-B8E7-E1E7F7CB449A}" destId="{81A63A89-0723-4BA7-9C71-E762CAC92B5F}" srcOrd="0" destOrd="0" presId="urn:microsoft.com/office/officeart/2005/8/layout/hierarchy1"/>
    <dgm:cxn modelId="{FD2C1AA5-A422-4131-9F1C-DEE1BFADA5DE}" type="presParOf" srcId="{B5B36C8F-D504-44A9-B8E7-E1E7F7CB449A}" destId="{CED27602-F270-46C7-A8B9-E2BF18868D2D}" srcOrd="1" destOrd="0" presId="urn:microsoft.com/office/officeart/2005/8/layout/hierarchy1"/>
    <dgm:cxn modelId="{AC9EED04-5110-4C5C-AAE1-7745D829D747}" type="presParOf" srcId="{B22EE7ED-9904-4F9E-A4B0-1E979588B9CE}" destId="{503173E8-62DF-4280-9506-56B72F34E5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382BA-1E7A-4A63-8417-32E3359840D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1101D0B-D9E7-4C21-BE73-AC2C5F70493A}">
      <dgm:prSet/>
      <dgm:spPr/>
      <dgm:t>
        <a:bodyPr/>
        <a:lstStyle/>
        <a:p>
          <a:r>
            <a:rPr lang="en-GB"/>
            <a:t>Hinduism and Folk Songs History and Gaining momentum after 1910</a:t>
          </a:r>
          <a:endParaRPr lang="en-US"/>
        </a:p>
      </dgm:t>
    </dgm:pt>
    <dgm:pt modelId="{156D2E37-7E30-484D-ADD2-6AAAA7E0176F}" type="parTrans" cxnId="{63951F4A-FA9D-49E8-9036-215762A5084D}">
      <dgm:prSet/>
      <dgm:spPr/>
      <dgm:t>
        <a:bodyPr/>
        <a:lstStyle/>
        <a:p>
          <a:endParaRPr lang="en-US"/>
        </a:p>
      </dgm:t>
    </dgm:pt>
    <dgm:pt modelId="{31D7AAF2-EE69-401C-8475-BCEA4B6E6B02}" type="sibTrans" cxnId="{63951F4A-FA9D-49E8-9036-215762A5084D}">
      <dgm:prSet/>
      <dgm:spPr/>
      <dgm:t>
        <a:bodyPr/>
        <a:lstStyle/>
        <a:p>
          <a:endParaRPr lang="en-US"/>
        </a:p>
      </dgm:t>
    </dgm:pt>
    <dgm:pt modelId="{B55E921E-8876-487E-AC66-7AD997DF611E}">
      <dgm:prSet/>
      <dgm:spPr/>
      <dgm:t>
        <a:bodyPr/>
        <a:lstStyle/>
        <a:p>
          <a:r>
            <a:rPr lang="en-GB"/>
            <a:t>The arrival of Lawyer Mani Lal  lawyer and Swami Vassist Muni with Pundit Tota Ram Sandhya</a:t>
          </a:r>
          <a:endParaRPr lang="en-US"/>
        </a:p>
      </dgm:t>
    </dgm:pt>
    <dgm:pt modelId="{482C98E8-B422-4AA2-91F7-62F61E7D1D3A}" type="parTrans" cxnId="{F8B1D425-63FB-45A0-AA12-093FFC525904}">
      <dgm:prSet/>
      <dgm:spPr/>
      <dgm:t>
        <a:bodyPr/>
        <a:lstStyle/>
        <a:p>
          <a:endParaRPr lang="en-US"/>
        </a:p>
      </dgm:t>
    </dgm:pt>
    <dgm:pt modelId="{7829860D-1AA0-402F-8678-27AB0D9C11AC}" type="sibTrans" cxnId="{F8B1D425-63FB-45A0-AA12-093FFC525904}">
      <dgm:prSet/>
      <dgm:spPr/>
      <dgm:t>
        <a:bodyPr/>
        <a:lstStyle/>
        <a:p>
          <a:endParaRPr lang="en-US"/>
        </a:p>
      </dgm:t>
    </dgm:pt>
    <dgm:pt modelId="{F443A085-6DF9-4C27-B094-978C6581045C}">
      <dgm:prSet/>
      <dgm:spPr/>
      <dgm:t>
        <a:bodyPr/>
        <a:lstStyle/>
        <a:p>
          <a:r>
            <a:rPr lang="en-GB"/>
            <a:t>Teaching about  Faag/Chautals to an area more than 50% of Viti Levu. </a:t>
          </a:r>
          <a:endParaRPr lang="en-US"/>
        </a:p>
      </dgm:t>
    </dgm:pt>
    <dgm:pt modelId="{569EDE47-EC2C-4877-830D-7306D1068508}" type="parTrans" cxnId="{C8029D35-E654-42F0-BAD0-DFA4F87BB9E2}">
      <dgm:prSet/>
      <dgm:spPr/>
      <dgm:t>
        <a:bodyPr/>
        <a:lstStyle/>
        <a:p>
          <a:endParaRPr lang="en-US"/>
        </a:p>
      </dgm:t>
    </dgm:pt>
    <dgm:pt modelId="{7EA5AE38-BE2A-48F5-85D2-0DDCD90EC919}" type="sibTrans" cxnId="{C8029D35-E654-42F0-BAD0-DFA4F87BB9E2}">
      <dgm:prSet/>
      <dgm:spPr/>
      <dgm:t>
        <a:bodyPr/>
        <a:lstStyle/>
        <a:p>
          <a:endParaRPr lang="en-US"/>
        </a:p>
      </dgm:t>
    </dgm:pt>
    <dgm:pt modelId="{939098CF-6E5B-4FC4-B173-E6916BA8AF60}">
      <dgm:prSet/>
      <dgm:spPr/>
      <dgm:t>
        <a:bodyPr/>
        <a:lstStyle/>
        <a:p>
          <a:r>
            <a:rPr lang="en-GB"/>
            <a:t>Mani Lal &amp; wife and Sadhu Vasist Muni deported in1920s. deported to India</a:t>
          </a:r>
          <a:endParaRPr lang="en-US"/>
        </a:p>
      </dgm:t>
    </dgm:pt>
    <dgm:pt modelId="{18FCBE81-A2FF-4696-B13D-00154FC73605}" type="parTrans" cxnId="{79FF98BC-D9DB-4FF8-ADDA-50E286B20E08}">
      <dgm:prSet/>
      <dgm:spPr/>
      <dgm:t>
        <a:bodyPr/>
        <a:lstStyle/>
        <a:p>
          <a:endParaRPr lang="en-US"/>
        </a:p>
      </dgm:t>
    </dgm:pt>
    <dgm:pt modelId="{C9C363AA-4384-410F-8685-F217F90C9404}" type="sibTrans" cxnId="{79FF98BC-D9DB-4FF8-ADDA-50E286B20E08}">
      <dgm:prSet/>
      <dgm:spPr/>
      <dgm:t>
        <a:bodyPr/>
        <a:lstStyle/>
        <a:p>
          <a:endParaRPr lang="en-US"/>
        </a:p>
      </dgm:t>
    </dgm:pt>
    <dgm:pt modelId="{2C124991-6FAD-44F4-932F-09B91C63E624}" type="pres">
      <dgm:prSet presAssocID="{8B7382BA-1E7A-4A63-8417-32E3359840D1}" presName="outerComposite" presStyleCnt="0">
        <dgm:presLayoutVars>
          <dgm:chMax val="5"/>
          <dgm:dir/>
          <dgm:resizeHandles val="exact"/>
        </dgm:presLayoutVars>
      </dgm:prSet>
      <dgm:spPr/>
    </dgm:pt>
    <dgm:pt modelId="{50B6DFA0-A16E-4EBC-855A-6C0CE2E21CB3}" type="pres">
      <dgm:prSet presAssocID="{8B7382BA-1E7A-4A63-8417-32E3359840D1}" presName="dummyMaxCanvas" presStyleCnt="0">
        <dgm:presLayoutVars/>
      </dgm:prSet>
      <dgm:spPr/>
    </dgm:pt>
    <dgm:pt modelId="{E236012F-6458-4098-AD2A-C4D1DBBC39C8}" type="pres">
      <dgm:prSet presAssocID="{8B7382BA-1E7A-4A63-8417-32E3359840D1}" presName="FourNodes_1" presStyleLbl="node1" presStyleIdx="0" presStyleCnt="4">
        <dgm:presLayoutVars>
          <dgm:bulletEnabled val="1"/>
        </dgm:presLayoutVars>
      </dgm:prSet>
      <dgm:spPr/>
    </dgm:pt>
    <dgm:pt modelId="{4BDFC7E4-B9B2-44DD-898E-CFA9937F9E4C}" type="pres">
      <dgm:prSet presAssocID="{8B7382BA-1E7A-4A63-8417-32E3359840D1}" presName="FourNodes_2" presStyleLbl="node1" presStyleIdx="1" presStyleCnt="4">
        <dgm:presLayoutVars>
          <dgm:bulletEnabled val="1"/>
        </dgm:presLayoutVars>
      </dgm:prSet>
      <dgm:spPr/>
    </dgm:pt>
    <dgm:pt modelId="{32A354B7-27CA-44AA-B60C-56F0A201BB09}" type="pres">
      <dgm:prSet presAssocID="{8B7382BA-1E7A-4A63-8417-32E3359840D1}" presName="FourNodes_3" presStyleLbl="node1" presStyleIdx="2" presStyleCnt="4">
        <dgm:presLayoutVars>
          <dgm:bulletEnabled val="1"/>
        </dgm:presLayoutVars>
      </dgm:prSet>
      <dgm:spPr/>
    </dgm:pt>
    <dgm:pt modelId="{29268F25-5A9B-40BC-8C7E-BA301D3C1764}" type="pres">
      <dgm:prSet presAssocID="{8B7382BA-1E7A-4A63-8417-32E3359840D1}" presName="FourNodes_4" presStyleLbl="node1" presStyleIdx="3" presStyleCnt="4">
        <dgm:presLayoutVars>
          <dgm:bulletEnabled val="1"/>
        </dgm:presLayoutVars>
      </dgm:prSet>
      <dgm:spPr/>
    </dgm:pt>
    <dgm:pt modelId="{CC77BA5E-51E8-4A2A-9D16-CF686BE7F508}" type="pres">
      <dgm:prSet presAssocID="{8B7382BA-1E7A-4A63-8417-32E3359840D1}" presName="FourConn_1-2" presStyleLbl="fgAccFollowNode1" presStyleIdx="0" presStyleCnt="3">
        <dgm:presLayoutVars>
          <dgm:bulletEnabled val="1"/>
        </dgm:presLayoutVars>
      </dgm:prSet>
      <dgm:spPr/>
    </dgm:pt>
    <dgm:pt modelId="{FD6ABE81-F92C-4E15-BB9E-089684948604}" type="pres">
      <dgm:prSet presAssocID="{8B7382BA-1E7A-4A63-8417-32E3359840D1}" presName="FourConn_2-3" presStyleLbl="fgAccFollowNode1" presStyleIdx="1" presStyleCnt="3">
        <dgm:presLayoutVars>
          <dgm:bulletEnabled val="1"/>
        </dgm:presLayoutVars>
      </dgm:prSet>
      <dgm:spPr/>
    </dgm:pt>
    <dgm:pt modelId="{A0599722-7829-4F26-A9BA-42F51FB18558}" type="pres">
      <dgm:prSet presAssocID="{8B7382BA-1E7A-4A63-8417-32E3359840D1}" presName="FourConn_3-4" presStyleLbl="fgAccFollowNode1" presStyleIdx="2" presStyleCnt="3">
        <dgm:presLayoutVars>
          <dgm:bulletEnabled val="1"/>
        </dgm:presLayoutVars>
      </dgm:prSet>
      <dgm:spPr/>
    </dgm:pt>
    <dgm:pt modelId="{7356AED5-E87E-43D5-AF79-DB45A41B7842}" type="pres">
      <dgm:prSet presAssocID="{8B7382BA-1E7A-4A63-8417-32E3359840D1}" presName="FourNodes_1_text" presStyleLbl="node1" presStyleIdx="3" presStyleCnt="4">
        <dgm:presLayoutVars>
          <dgm:bulletEnabled val="1"/>
        </dgm:presLayoutVars>
      </dgm:prSet>
      <dgm:spPr/>
    </dgm:pt>
    <dgm:pt modelId="{14A9B938-CC2F-491D-B41B-99B01DAC42D9}" type="pres">
      <dgm:prSet presAssocID="{8B7382BA-1E7A-4A63-8417-32E3359840D1}" presName="FourNodes_2_text" presStyleLbl="node1" presStyleIdx="3" presStyleCnt="4">
        <dgm:presLayoutVars>
          <dgm:bulletEnabled val="1"/>
        </dgm:presLayoutVars>
      </dgm:prSet>
      <dgm:spPr/>
    </dgm:pt>
    <dgm:pt modelId="{A762AEED-3956-4A2B-944E-0B3CC547284C}" type="pres">
      <dgm:prSet presAssocID="{8B7382BA-1E7A-4A63-8417-32E3359840D1}" presName="FourNodes_3_text" presStyleLbl="node1" presStyleIdx="3" presStyleCnt="4">
        <dgm:presLayoutVars>
          <dgm:bulletEnabled val="1"/>
        </dgm:presLayoutVars>
      </dgm:prSet>
      <dgm:spPr/>
    </dgm:pt>
    <dgm:pt modelId="{78A82195-F9D6-4857-9B6D-7C1FF1227A7B}" type="pres">
      <dgm:prSet presAssocID="{8B7382BA-1E7A-4A63-8417-32E3359840D1}" presName="FourNodes_4_text" presStyleLbl="node1" presStyleIdx="3" presStyleCnt="4">
        <dgm:presLayoutVars>
          <dgm:bulletEnabled val="1"/>
        </dgm:presLayoutVars>
      </dgm:prSet>
      <dgm:spPr/>
    </dgm:pt>
  </dgm:ptLst>
  <dgm:cxnLst>
    <dgm:cxn modelId="{5068EC09-EAE3-408D-802C-CDB4B1D1C344}" type="presOf" srcId="{8B7382BA-1E7A-4A63-8417-32E3359840D1}" destId="{2C124991-6FAD-44F4-932F-09B91C63E624}" srcOrd="0" destOrd="0" presId="urn:microsoft.com/office/officeart/2005/8/layout/vProcess5"/>
    <dgm:cxn modelId="{33CB3813-691D-45AF-80B0-104CA65FD1E2}" type="presOf" srcId="{939098CF-6E5B-4FC4-B173-E6916BA8AF60}" destId="{29268F25-5A9B-40BC-8C7E-BA301D3C1764}" srcOrd="0" destOrd="0" presId="urn:microsoft.com/office/officeart/2005/8/layout/vProcess5"/>
    <dgm:cxn modelId="{F8B1D425-63FB-45A0-AA12-093FFC525904}" srcId="{8B7382BA-1E7A-4A63-8417-32E3359840D1}" destId="{B55E921E-8876-487E-AC66-7AD997DF611E}" srcOrd="1" destOrd="0" parTransId="{482C98E8-B422-4AA2-91F7-62F61E7D1D3A}" sibTransId="{7829860D-1AA0-402F-8678-27AB0D9C11AC}"/>
    <dgm:cxn modelId="{6FA6872E-53FC-45FB-9458-BD4A95DA7153}" type="presOf" srcId="{21101D0B-D9E7-4C21-BE73-AC2C5F70493A}" destId="{E236012F-6458-4098-AD2A-C4D1DBBC39C8}" srcOrd="0" destOrd="0" presId="urn:microsoft.com/office/officeart/2005/8/layout/vProcess5"/>
    <dgm:cxn modelId="{C8029D35-E654-42F0-BAD0-DFA4F87BB9E2}" srcId="{8B7382BA-1E7A-4A63-8417-32E3359840D1}" destId="{F443A085-6DF9-4C27-B094-978C6581045C}" srcOrd="2" destOrd="0" parTransId="{569EDE47-EC2C-4877-830D-7306D1068508}" sibTransId="{7EA5AE38-BE2A-48F5-85D2-0DDCD90EC919}"/>
    <dgm:cxn modelId="{98F0E638-5FB1-4A2B-8CA8-0463AA17DD99}" type="presOf" srcId="{F443A085-6DF9-4C27-B094-978C6581045C}" destId="{32A354B7-27CA-44AA-B60C-56F0A201BB09}" srcOrd="0" destOrd="0" presId="urn:microsoft.com/office/officeart/2005/8/layout/vProcess5"/>
    <dgm:cxn modelId="{AEE10D63-C6B5-4C37-BC3C-E0E7569C6AB1}" type="presOf" srcId="{939098CF-6E5B-4FC4-B173-E6916BA8AF60}" destId="{78A82195-F9D6-4857-9B6D-7C1FF1227A7B}" srcOrd="1" destOrd="0" presId="urn:microsoft.com/office/officeart/2005/8/layout/vProcess5"/>
    <dgm:cxn modelId="{63951F4A-FA9D-49E8-9036-215762A5084D}" srcId="{8B7382BA-1E7A-4A63-8417-32E3359840D1}" destId="{21101D0B-D9E7-4C21-BE73-AC2C5F70493A}" srcOrd="0" destOrd="0" parTransId="{156D2E37-7E30-484D-ADD2-6AAAA7E0176F}" sibTransId="{31D7AAF2-EE69-401C-8475-BCEA4B6E6B02}"/>
    <dgm:cxn modelId="{D17A4B99-E4FA-48CC-B2AC-15E5384EDD1E}" type="presOf" srcId="{F443A085-6DF9-4C27-B094-978C6581045C}" destId="{A762AEED-3956-4A2B-944E-0B3CC547284C}" srcOrd="1" destOrd="0" presId="urn:microsoft.com/office/officeart/2005/8/layout/vProcess5"/>
    <dgm:cxn modelId="{4C8D9EAF-9A06-41A2-BF24-3A0A91393031}" type="presOf" srcId="{21101D0B-D9E7-4C21-BE73-AC2C5F70493A}" destId="{7356AED5-E87E-43D5-AF79-DB45A41B7842}" srcOrd="1" destOrd="0" presId="urn:microsoft.com/office/officeart/2005/8/layout/vProcess5"/>
    <dgm:cxn modelId="{79FF98BC-D9DB-4FF8-ADDA-50E286B20E08}" srcId="{8B7382BA-1E7A-4A63-8417-32E3359840D1}" destId="{939098CF-6E5B-4FC4-B173-E6916BA8AF60}" srcOrd="3" destOrd="0" parTransId="{18FCBE81-A2FF-4696-B13D-00154FC73605}" sibTransId="{C9C363AA-4384-410F-8685-F217F90C9404}"/>
    <dgm:cxn modelId="{C10ADAC8-BB5A-45FC-A207-60D32168914A}" type="presOf" srcId="{B55E921E-8876-487E-AC66-7AD997DF611E}" destId="{14A9B938-CC2F-491D-B41B-99B01DAC42D9}" srcOrd="1" destOrd="0" presId="urn:microsoft.com/office/officeart/2005/8/layout/vProcess5"/>
    <dgm:cxn modelId="{5D67D9D3-A7C3-40FA-A854-8899E1D450E6}" type="presOf" srcId="{7829860D-1AA0-402F-8678-27AB0D9C11AC}" destId="{FD6ABE81-F92C-4E15-BB9E-089684948604}" srcOrd="0" destOrd="0" presId="urn:microsoft.com/office/officeart/2005/8/layout/vProcess5"/>
    <dgm:cxn modelId="{F84681D5-B9EB-4CEF-B3B3-F3FC219C8C50}" type="presOf" srcId="{7EA5AE38-BE2A-48F5-85D2-0DDCD90EC919}" destId="{A0599722-7829-4F26-A9BA-42F51FB18558}" srcOrd="0" destOrd="0" presId="urn:microsoft.com/office/officeart/2005/8/layout/vProcess5"/>
    <dgm:cxn modelId="{2F15ECE9-9A6A-4619-A413-641ADEEAF138}" type="presOf" srcId="{B55E921E-8876-487E-AC66-7AD997DF611E}" destId="{4BDFC7E4-B9B2-44DD-898E-CFA9937F9E4C}" srcOrd="0" destOrd="0" presId="urn:microsoft.com/office/officeart/2005/8/layout/vProcess5"/>
    <dgm:cxn modelId="{442638F2-0034-4A00-BDEC-3D93A0D4B7CC}" type="presOf" srcId="{31D7AAF2-EE69-401C-8475-BCEA4B6E6B02}" destId="{CC77BA5E-51E8-4A2A-9D16-CF686BE7F508}" srcOrd="0" destOrd="0" presId="urn:microsoft.com/office/officeart/2005/8/layout/vProcess5"/>
    <dgm:cxn modelId="{B3781B10-40EE-42EE-B270-D379C4011064}" type="presParOf" srcId="{2C124991-6FAD-44F4-932F-09B91C63E624}" destId="{50B6DFA0-A16E-4EBC-855A-6C0CE2E21CB3}" srcOrd="0" destOrd="0" presId="urn:microsoft.com/office/officeart/2005/8/layout/vProcess5"/>
    <dgm:cxn modelId="{552632C5-CEB0-466D-955A-B6EBAE21FD80}" type="presParOf" srcId="{2C124991-6FAD-44F4-932F-09B91C63E624}" destId="{E236012F-6458-4098-AD2A-C4D1DBBC39C8}" srcOrd="1" destOrd="0" presId="urn:microsoft.com/office/officeart/2005/8/layout/vProcess5"/>
    <dgm:cxn modelId="{19C9A75E-6745-49D1-9BE0-DB3602AEA443}" type="presParOf" srcId="{2C124991-6FAD-44F4-932F-09B91C63E624}" destId="{4BDFC7E4-B9B2-44DD-898E-CFA9937F9E4C}" srcOrd="2" destOrd="0" presId="urn:microsoft.com/office/officeart/2005/8/layout/vProcess5"/>
    <dgm:cxn modelId="{B3EA7DFE-A9D6-436C-BEF7-5242F50947B4}" type="presParOf" srcId="{2C124991-6FAD-44F4-932F-09B91C63E624}" destId="{32A354B7-27CA-44AA-B60C-56F0A201BB09}" srcOrd="3" destOrd="0" presId="urn:microsoft.com/office/officeart/2005/8/layout/vProcess5"/>
    <dgm:cxn modelId="{F1057FEF-B5A2-48F5-9481-CAEDF71F1BE7}" type="presParOf" srcId="{2C124991-6FAD-44F4-932F-09B91C63E624}" destId="{29268F25-5A9B-40BC-8C7E-BA301D3C1764}" srcOrd="4" destOrd="0" presId="urn:microsoft.com/office/officeart/2005/8/layout/vProcess5"/>
    <dgm:cxn modelId="{BC612CAA-AE48-4383-93A9-E6D627F2A798}" type="presParOf" srcId="{2C124991-6FAD-44F4-932F-09B91C63E624}" destId="{CC77BA5E-51E8-4A2A-9D16-CF686BE7F508}" srcOrd="5" destOrd="0" presId="urn:microsoft.com/office/officeart/2005/8/layout/vProcess5"/>
    <dgm:cxn modelId="{F017CE8D-15F0-467B-9DFE-B1879E44B745}" type="presParOf" srcId="{2C124991-6FAD-44F4-932F-09B91C63E624}" destId="{FD6ABE81-F92C-4E15-BB9E-089684948604}" srcOrd="6" destOrd="0" presId="urn:microsoft.com/office/officeart/2005/8/layout/vProcess5"/>
    <dgm:cxn modelId="{D7305931-AB72-42A9-8F15-9768B0D03ED9}" type="presParOf" srcId="{2C124991-6FAD-44F4-932F-09B91C63E624}" destId="{A0599722-7829-4F26-A9BA-42F51FB18558}" srcOrd="7" destOrd="0" presId="urn:microsoft.com/office/officeart/2005/8/layout/vProcess5"/>
    <dgm:cxn modelId="{D79B37EB-C775-4642-85E5-24AFEB8D99E1}" type="presParOf" srcId="{2C124991-6FAD-44F4-932F-09B91C63E624}" destId="{7356AED5-E87E-43D5-AF79-DB45A41B7842}" srcOrd="8" destOrd="0" presId="urn:microsoft.com/office/officeart/2005/8/layout/vProcess5"/>
    <dgm:cxn modelId="{666E4A09-57A6-4106-9E43-F3396E05DABE}" type="presParOf" srcId="{2C124991-6FAD-44F4-932F-09B91C63E624}" destId="{14A9B938-CC2F-491D-B41B-99B01DAC42D9}" srcOrd="9" destOrd="0" presId="urn:microsoft.com/office/officeart/2005/8/layout/vProcess5"/>
    <dgm:cxn modelId="{E8686248-1944-4A52-9B36-CE17505CB990}" type="presParOf" srcId="{2C124991-6FAD-44F4-932F-09B91C63E624}" destId="{A762AEED-3956-4A2B-944E-0B3CC547284C}" srcOrd="10" destOrd="0" presId="urn:microsoft.com/office/officeart/2005/8/layout/vProcess5"/>
    <dgm:cxn modelId="{67C16B01-A51F-4E98-B71A-23102297F6F3}" type="presParOf" srcId="{2C124991-6FAD-44F4-932F-09B91C63E624}" destId="{78A82195-F9D6-4857-9B6D-7C1FF1227A7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24453-C662-4C8F-8E11-328C49A0277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875F575-9130-4370-A364-99ABE1026DDB}">
      <dgm:prSet/>
      <dgm:spPr/>
      <dgm:t>
        <a:bodyPr/>
        <a:lstStyle/>
        <a:p>
          <a:r>
            <a:rPr lang="en-GB"/>
            <a:t>Bedesia singing is nearly extinct in Fiji.</a:t>
          </a:r>
          <a:endParaRPr lang="en-US"/>
        </a:p>
      </dgm:t>
    </dgm:pt>
    <dgm:pt modelId="{199A47F1-C712-4260-9B4D-155C7DD0520E}" type="parTrans" cxnId="{5A9B771C-6050-46A2-ADD1-8AE0F6BD137A}">
      <dgm:prSet/>
      <dgm:spPr/>
      <dgm:t>
        <a:bodyPr/>
        <a:lstStyle/>
        <a:p>
          <a:endParaRPr lang="en-US"/>
        </a:p>
      </dgm:t>
    </dgm:pt>
    <dgm:pt modelId="{FE9260C9-458D-4FA7-9A8B-B6FBC862E1C0}" type="sibTrans" cxnId="{5A9B771C-6050-46A2-ADD1-8AE0F6BD137A}">
      <dgm:prSet/>
      <dgm:spPr/>
      <dgm:t>
        <a:bodyPr/>
        <a:lstStyle/>
        <a:p>
          <a:endParaRPr lang="en-US"/>
        </a:p>
      </dgm:t>
    </dgm:pt>
    <dgm:pt modelId="{A68DDDDA-733C-4795-BD91-4659D2F77407}">
      <dgm:prSet/>
      <dgm:spPr/>
      <dgm:t>
        <a:bodyPr/>
        <a:lstStyle/>
        <a:p>
          <a:r>
            <a:rPr lang="en-GB"/>
            <a:t>The roots of Bedesia originated in Eastern Uttar Pardesh and Bihar and taken to various countries by Girmityas</a:t>
          </a:r>
          <a:endParaRPr lang="en-US"/>
        </a:p>
      </dgm:t>
    </dgm:pt>
    <dgm:pt modelId="{4C7CF081-BBF7-4514-B542-AD19CC517ECA}" type="parTrans" cxnId="{6C98EF06-BC58-49E6-A89F-633BEB2EF305}">
      <dgm:prSet/>
      <dgm:spPr/>
      <dgm:t>
        <a:bodyPr/>
        <a:lstStyle/>
        <a:p>
          <a:endParaRPr lang="en-US"/>
        </a:p>
      </dgm:t>
    </dgm:pt>
    <dgm:pt modelId="{AC78A9EE-649F-437C-9C0D-98570A77230E}" type="sibTrans" cxnId="{6C98EF06-BC58-49E6-A89F-633BEB2EF305}">
      <dgm:prSet/>
      <dgm:spPr/>
      <dgm:t>
        <a:bodyPr/>
        <a:lstStyle/>
        <a:p>
          <a:endParaRPr lang="en-US"/>
        </a:p>
      </dgm:t>
    </dgm:pt>
    <dgm:pt modelId="{E0FFF8A0-8CF6-4DE8-9508-52642F8F2FC1}" type="pres">
      <dgm:prSet presAssocID="{D5724453-C662-4C8F-8E11-328C49A0277D}" presName="linear" presStyleCnt="0">
        <dgm:presLayoutVars>
          <dgm:animLvl val="lvl"/>
          <dgm:resizeHandles val="exact"/>
        </dgm:presLayoutVars>
      </dgm:prSet>
      <dgm:spPr/>
    </dgm:pt>
    <dgm:pt modelId="{F2BCBAD7-9BDB-4020-9893-3342EC966C67}" type="pres">
      <dgm:prSet presAssocID="{3875F575-9130-4370-A364-99ABE1026DDB}" presName="parentText" presStyleLbl="node1" presStyleIdx="0" presStyleCnt="2">
        <dgm:presLayoutVars>
          <dgm:chMax val="0"/>
          <dgm:bulletEnabled val="1"/>
        </dgm:presLayoutVars>
      </dgm:prSet>
      <dgm:spPr/>
    </dgm:pt>
    <dgm:pt modelId="{54FDB2E8-55E1-4176-8DA3-C1C3D20A171A}" type="pres">
      <dgm:prSet presAssocID="{FE9260C9-458D-4FA7-9A8B-B6FBC862E1C0}" presName="spacer" presStyleCnt="0"/>
      <dgm:spPr/>
    </dgm:pt>
    <dgm:pt modelId="{6C46B1CA-D7D1-4E19-BF5E-88D777CBE20E}" type="pres">
      <dgm:prSet presAssocID="{A68DDDDA-733C-4795-BD91-4659D2F77407}" presName="parentText" presStyleLbl="node1" presStyleIdx="1" presStyleCnt="2">
        <dgm:presLayoutVars>
          <dgm:chMax val="0"/>
          <dgm:bulletEnabled val="1"/>
        </dgm:presLayoutVars>
      </dgm:prSet>
      <dgm:spPr/>
    </dgm:pt>
  </dgm:ptLst>
  <dgm:cxnLst>
    <dgm:cxn modelId="{6C98EF06-BC58-49E6-A89F-633BEB2EF305}" srcId="{D5724453-C662-4C8F-8E11-328C49A0277D}" destId="{A68DDDDA-733C-4795-BD91-4659D2F77407}" srcOrd="1" destOrd="0" parTransId="{4C7CF081-BBF7-4514-B542-AD19CC517ECA}" sibTransId="{AC78A9EE-649F-437C-9C0D-98570A77230E}"/>
    <dgm:cxn modelId="{5A9B771C-6050-46A2-ADD1-8AE0F6BD137A}" srcId="{D5724453-C662-4C8F-8E11-328C49A0277D}" destId="{3875F575-9130-4370-A364-99ABE1026DDB}" srcOrd="0" destOrd="0" parTransId="{199A47F1-C712-4260-9B4D-155C7DD0520E}" sibTransId="{FE9260C9-458D-4FA7-9A8B-B6FBC862E1C0}"/>
    <dgm:cxn modelId="{35A7AA71-1531-46A7-87E1-91EA744CF9E6}" type="presOf" srcId="{3875F575-9130-4370-A364-99ABE1026DDB}" destId="{F2BCBAD7-9BDB-4020-9893-3342EC966C67}" srcOrd="0" destOrd="0" presId="urn:microsoft.com/office/officeart/2005/8/layout/vList2"/>
    <dgm:cxn modelId="{FE63F555-9C7C-4DB4-AAE2-6A4939888CD8}" type="presOf" srcId="{A68DDDDA-733C-4795-BD91-4659D2F77407}" destId="{6C46B1CA-D7D1-4E19-BF5E-88D777CBE20E}" srcOrd="0" destOrd="0" presId="urn:microsoft.com/office/officeart/2005/8/layout/vList2"/>
    <dgm:cxn modelId="{0C937E9F-359E-4A68-A33C-BE8D43A87938}" type="presOf" srcId="{D5724453-C662-4C8F-8E11-328C49A0277D}" destId="{E0FFF8A0-8CF6-4DE8-9508-52642F8F2FC1}" srcOrd="0" destOrd="0" presId="urn:microsoft.com/office/officeart/2005/8/layout/vList2"/>
    <dgm:cxn modelId="{E2A10EEA-A25B-4C96-8324-80664F453C31}" type="presParOf" srcId="{E0FFF8A0-8CF6-4DE8-9508-52642F8F2FC1}" destId="{F2BCBAD7-9BDB-4020-9893-3342EC966C67}" srcOrd="0" destOrd="0" presId="urn:microsoft.com/office/officeart/2005/8/layout/vList2"/>
    <dgm:cxn modelId="{3DC2BD80-1BEA-4842-B9A3-0A0D83ACD52C}" type="presParOf" srcId="{E0FFF8A0-8CF6-4DE8-9508-52642F8F2FC1}" destId="{54FDB2E8-55E1-4176-8DA3-C1C3D20A171A}" srcOrd="1" destOrd="0" presId="urn:microsoft.com/office/officeart/2005/8/layout/vList2"/>
    <dgm:cxn modelId="{F8DE2AF4-34F7-4088-9345-7B96517DE239}" type="presParOf" srcId="{E0FFF8A0-8CF6-4DE8-9508-52642F8F2FC1}" destId="{6C46B1CA-D7D1-4E19-BF5E-88D777CBE2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AB34B9-86AC-4948-9BEC-B9020FD24E1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FA8FCE0-73B4-4315-B607-DC68802D15A2}">
      <dgm:prSet/>
      <dgm:spPr/>
      <dgm:t>
        <a:bodyPr/>
        <a:lstStyle/>
        <a:p>
          <a:r>
            <a:rPr lang="en-GB"/>
            <a:t>Folk songs, unity and the respect of family and togetherness as a community</a:t>
          </a:r>
          <a:endParaRPr lang="en-US"/>
        </a:p>
      </dgm:t>
    </dgm:pt>
    <dgm:pt modelId="{1C0058E7-96C3-4A6D-B7CA-0134701C631B}" type="parTrans" cxnId="{E6512EFB-6352-4C6F-8749-407070E0C870}">
      <dgm:prSet/>
      <dgm:spPr/>
      <dgm:t>
        <a:bodyPr/>
        <a:lstStyle/>
        <a:p>
          <a:endParaRPr lang="en-US"/>
        </a:p>
      </dgm:t>
    </dgm:pt>
    <dgm:pt modelId="{068146EE-4EED-441E-A0F9-48A2C73BD69E}" type="sibTrans" cxnId="{E6512EFB-6352-4C6F-8749-407070E0C870}">
      <dgm:prSet/>
      <dgm:spPr/>
      <dgm:t>
        <a:bodyPr/>
        <a:lstStyle/>
        <a:p>
          <a:endParaRPr lang="en-US"/>
        </a:p>
      </dgm:t>
    </dgm:pt>
    <dgm:pt modelId="{9EAAAFFD-7455-404A-AEDD-AF5AADE4F329}">
      <dgm:prSet/>
      <dgm:spPr/>
      <dgm:t>
        <a:bodyPr/>
        <a:lstStyle/>
        <a:p>
          <a:r>
            <a:rPr lang="en-GB"/>
            <a:t>The folk songs united the Girmityas and Indian community together</a:t>
          </a:r>
          <a:endParaRPr lang="en-US"/>
        </a:p>
      </dgm:t>
    </dgm:pt>
    <dgm:pt modelId="{E09C075A-0945-4699-857F-9E5F740EA968}" type="parTrans" cxnId="{D999CFEC-6E07-4BFA-8430-11729638818D}">
      <dgm:prSet/>
      <dgm:spPr/>
      <dgm:t>
        <a:bodyPr/>
        <a:lstStyle/>
        <a:p>
          <a:endParaRPr lang="en-US"/>
        </a:p>
      </dgm:t>
    </dgm:pt>
    <dgm:pt modelId="{5A4351FE-5CD4-47F4-A714-1A310E1A5981}" type="sibTrans" cxnId="{D999CFEC-6E07-4BFA-8430-11729638818D}">
      <dgm:prSet/>
      <dgm:spPr/>
      <dgm:t>
        <a:bodyPr/>
        <a:lstStyle/>
        <a:p>
          <a:endParaRPr lang="en-US"/>
        </a:p>
      </dgm:t>
    </dgm:pt>
    <dgm:pt modelId="{EF255CDF-8B7D-4635-9E42-E9D14437283B}">
      <dgm:prSet/>
      <dgm:spPr/>
      <dgm:t>
        <a:bodyPr/>
        <a:lstStyle/>
        <a:p>
          <a:r>
            <a:rPr lang="en-GB"/>
            <a:t>This further assisted them to build schools for their children</a:t>
          </a:r>
          <a:endParaRPr lang="en-US"/>
        </a:p>
      </dgm:t>
    </dgm:pt>
    <dgm:pt modelId="{CC39499F-2C5A-46D4-B006-8C8D99199EEF}" type="parTrans" cxnId="{9162F035-626A-45A9-9C39-89564EE442CC}">
      <dgm:prSet/>
      <dgm:spPr/>
      <dgm:t>
        <a:bodyPr/>
        <a:lstStyle/>
        <a:p>
          <a:endParaRPr lang="en-US"/>
        </a:p>
      </dgm:t>
    </dgm:pt>
    <dgm:pt modelId="{6C0C74AA-CE78-44D4-A5B2-A5E121AE31E3}" type="sibTrans" cxnId="{9162F035-626A-45A9-9C39-89564EE442CC}">
      <dgm:prSet/>
      <dgm:spPr/>
      <dgm:t>
        <a:bodyPr/>
        <a:lstStyle/>
        <a:p>
          <a:endParaRPr lang="en-US"/>
        </a:p>
      </dgm:t>
    </dgm:pt>
    <dgm:pt modelId="{548E3A7F-A9A8-4993-83EF-E6236A2E6815}">
      <dgm:prSet/>
      <dgm:spPr/>
      <dgm:t>
        <a:bodyPr/>
        <a:lstStyle/>
        <a:p>
          <a:r>
            <a:rPr lang="en-GB"/>
            <a:t>Assisted them to build temples and mosques in Fiji</a:t>
          </a:r>
          <a:endParaRPr lang="en-US"/>
        </a:p>
      </dgm:t>
    </dgm:pt>
    <dgm:pt modelId="{1C83A891-4820-47E7-AD8B-4CB880412EC7}" type="parTrans" cxnId="{5BAEDD32-93F1-4BE5-8AD9-767594BE619F}">
      <dgm:prSet/>
      <dgm:spPr/>
      <dgm:t>
        <a:bodyPr/>
        <a:lstStyle/>
        <a:p>
          <a:endParaRPr lang="en-US"/>
        </a:p>
      </dgm:t>
    </dgm:pt>
    <dgm:pt modelId="{EA6131D7-24B9-47AF-8BA3-D0D870CE8885}" type="sibTrans" cxnId="{5BAEDD32-93F1-4BE5-8AD9-767594BE619F}">
      <dgm:prSet/>
      <dgm:spPr/>
      <dgm:t>
        <a:bodyPr/>
        <a:lstStyle/>
        <a:p>
          <a:endParaRPr lang="en-US"/>
        </a:p>
      </dgm:t>
    </dgm:pt>
    <dgm:pt modelId="{826E04D0-8E4A-4161-8E45-6A2CF2437EE6}">
      <dgm:prSet/>
      <dgm:spPr/>
      <dgm:t>
        <a:bodyPr/>
        <a:lstStyle/>
        <a:p>
          <a:r>
            <a:rPr lang="en-GB"/>
            <a:t>Assisted them to retain the language Hindi, Urdu, Tamil, Telugu and Madaillam</a:t>
          </a:r>
          <a:endParaRPr lang="en-US"/>
        </a:p>
      </dgm:t>
    </dgm:pt>
    <dgm:pt modelId="{B5D31269-EA9A-4107-923F-1C80EBE91045}" type="parTrans" cxnId="{60338827-2E1E-48C9-869D-B6C9AF027525}">
      <dgm:prSet/>
      <dgm:spPr/>
      <dgm:t>
        <a:bodyPr/>
        <a:lstStyle/>
        <a:p>
          <a:endParaRPr lang="en-US"/>
        </a:p>
      </dgm:t>
    </dgm:pt>
    <dgm:pt modelId="{F35C6F0A-A8D4-4C02-8877-97872E97FBA1}" type="sibTrans" cxnId="{60338827-2E1E-48C9-869D-B6C9AF027525}">
      <dgm:prSet/>
      <dgm:spPr/>
      <dgm:t>
        <a:bodyPr/>
        <a:lstStyle/>
        <a:p>
          <a:endParaRPr lang="en-US"/>
        </a:p>
      </dgm:t>
    </dgm:pt>
    <dgm:pt modelId="{A7763B4B-EE84-43A3-82CB-83D750CE474F}">
      <dgm:prSet/>
      <dgm:spPr/>
      <dgm:t>
        <a:bodyPr/>
        <a:lstStyle/>
        <a:p>
          <a:r>
            <a:rPr lang="en-GB"/>
            <a:t>Ram Lila and Krishan Lila were celebrated then and still now</a:t>
          </a:r>
          <a:endParaRPr lang="en-US"/>
        </a:p>
      </dgm:t>
    </dgm:pt>
    <dgm:pt modelId="{FA8DCAC3-EB7A-4884-AB20-A71139645C9B}" type="parTrans" cxnId="{C0E2C228-2438-4DEA-AC12-7C89EB66F56C}">
      <dgm:prSet/>
      <dgm:spPr/>
      <dgm:t>
        <a:bodyPr/>
        <a:lstStyle/>
        <a:p>
          <a:endParaRPr lang="en-US"/>
        </a:p>
      </dgm:t>
    </dgm:pt>
    <dgm:pt modelId="{9F7A1C28-4F2D-4952-BCD7-5A9172C934FE}" type="sibTrans" cxnId="{C0E2C228-2438-4DEA-AC12-7C89EB66F56C}">
      <dgm:prSet/>
      <dgm:spPr/>
      <dgm:t>
        <a:bodyPr/>
        <a:lstStyle/>
        <a:p>
          <a:endParaRPr lang="en-US"/>
        </a:p>
      </dgm:t>
    </dgm:pt>
    <dgm:pt modelId="{18AC22AA-CE6B-4297-8D62-00145FAF6B64}">
      <dgm:prSet/>
      <dgm:spPr/>
      <dgm:t>
        <a:bodyPr/>
        <a:lstStyle/>
        <a:p>
          <a:r>
            <a:rPr lang="en-GB"/>
            <a:t>The folk songs played a vital role to keep the Girmityas in the right mental frame of mind</a:t>
          </a:r>
          <a:endParaRPr lang="en-US"/>
        </a:p>
      </dgm:t>
    </dgm:pt>
    <dgm:pt modelId="{DE8EBEEA-B8DD-4F07-9CDA-B0D10B2E021B}" type="parTrans" cxnId="{D90CA578-CE9B-4750-BD41-E50C8F0D7F86}">
      <dgm:prSet/>
      <dgm:spPr/>
      <dgm:t>
        <a:bodyPr/>
        <a:lstStyle/>
        <a:p>
          <a:endParaRPr lang="en-US"/>
        </a:p>
      </dgm:t>
    </dgm:pt>
    <dgm:pt modelId="{1A1B3A14-82A5-4EC1-9422-526D143F0B5F}" type="sibTrans" cxnId="{D90CA578-CE9B-4750-BD41-E50C8F0D7F86}">
      <dgm:prSet/>
      <dgm:spPr/>
      <dgm:t>
        <a:bodyPr/>
        <a:lstStyle/>
        <a:p>
          <a:endParaRPr lang="en-US"/>
        </a:p>
      </dgm:t>
    </dgm:pt>
    <dgm:pt modelId="{892D40B1-B1D0-491C-B46E-FAE3380AE8A5}" type="pres">
      <dgm:prSet presAssocID="{B0AB34B9-86AC-4948-9BEC-B9020FD24E1F}" presName="linear" presStyleCnt="0">
        <dgm:presLayoutVars>
          <dgm:animLvl val="lvl"/>
          <dgm:resizeHandles val="exact"/>
        </dgm:presLayoutVars>
      </dgm:prSet>
      <dgm:spPr/>
    </dgm:pt>
    <dgm:pt modelId="{0058EB45-CA20-41E6-96CA-340415948FD5}" type="pres">
      <dgm:prSet presAssocID="{0FA8FCE0-73B4-4315-B607-DC68802D15A2}" presName="parentText" presStyleLbl="node1" presStyleIdx="0" presStyleCnt="7">
        <dgm:presLayoutVars>
          <dgm:chMax val="0"/>
          <dgm:bulletEnabled val="1"/>
        </dgm:presLayoutVars>
      </dgm:prSet>
      <dgm:spPr/>
    </dgm:pt>
    <dgm:pt modelId="{373C5AFE-5F48-4B8F-923C-6B180E50CF90}" type="pres">
      <dgm:prSet presAssocID="{068146EE-4EED-441E-A0F9-48A2C73BD69E}" presName="spacer" presStyleCnt="0"/>
      <dgm:spPr/>
    </dgm:pt>
    <dgm:pt modelId="{99CBBA1A-70BE-4F52-94F9-0F933FD7F779}" type="pres">
      <dgm:prSet presAssocID="{9EAAAFFD-7455-404A-AEDD-AF5AADE4F329}" presName="parentText" presStyleLbl="node1" presStyleIdx="1" presStyleCnt="7">
        <dgm:presLayoutVars>
          <dgm:chMax val="0"/>
          <dgm:bulletEnabled val="1"/>
        </dgm:presLayoutVars>
      </dgm:prSet>
      <dgm:spPr/>
    </dgm:pt>
    <dgm:pt modelId="{5ACC82E5-31D6-4541-824E-A704A9F25F86}" type="pres">
      <dgm:prSet presAssocID="{5A4351FE-5CD4-47F4-A714-1A310E1A5981}" presName="spacer" presStyleCnt="0"/>
      <dgm:spPr/>
    </dgm:pt>
    <dgm:pt modelId="{99A20FD0-2E30-44AE-9E9F-3E65177172A1}" type="pres">
      <dgm:prSet presAssocID="{EF255CDF-8B7D-4635-9E42-E9D14437283B}" presName="parentText" presStyleLbl="node1" presStyleIdx="2" presStyleCnt="7">
        <dgm:presLayoutVars>
          <dgm:chMax val="0"/>
          <dgm:bulletEnabled val="1"/>
        </dgm:presLayoutVars>
      </dgm:prSet>
      <dgm:spPr/>
    </dgm:pt>
    <dgm:pt modelId="{CF3EAA03-C61B-4866-808E-4BB28F6B2D8C}" type="pres">
      <dgm:prSet presAssocID="{6C0C74AA-CE78-44D4-A5B2-A5E121AE31E3}" presName="spacer" presStyleCnt="0"/>
      <dgm:spPr/>
    </dgm:pt>
    <dgm:pt modelId="{21570B00-CCB9-48E7-AE8E-27A4B1C25D23}" type="pres">
      <dgm:prSet presAssocID="{548E3A7F-A9A8-4993-83EF-E6236A2E6815}" presName="parentText" presStyleLbl="node1" presStyleIdx="3" presStyleCnt="7">
        <dgm:presLayoutVars>
          <dgm:chMax val="0"/>
          <dgm:bulletEnabled val="1"/>
        </dgm:presLayoutVars>
      </dgm:prSet>
      <dgm:spPr/>
    </dgm:pt>
    <dgm:pt modelId="{4F4760E8-FD6B-42C3-9133-DE324F7E7FF0}" type="pres">
      <dgm:prSet presAssocID="{EA6131D7-24B9-47AF-8BA3-D0D870CE8885}" presName="spacer" presStyleCnt="0"/>
      <dgm:spPr/>
    </dgm:pt>
    <dgm:pt modelId="{60428ED7-31F3-48B5-B45E-B7DFDD12AE51}" type="pres">
      <dgm:prSet presAssocID="{826E04D0-8E4A-4161-8E45-6A2CF2437EE6}" presName="parentText" presStyleLbl="node1" presStyleIdx="4" presStyleCnt="7">
        <dgm:presLayoutVars>
          <dgm:chMax val="0"/>
          <dgm:bulletEnabled val="1"/>
        </dgm:presLayoutVars>
      </dgm:prSet>
      <dgm:spPr/>
    </dgm:pt>
    <dgm:pt modelId="{3723C400-5E5A-4FB9-A004-EFB6ABB6AAF1}" type="pres">
      <dgm:prSet presAssocID="{F35C6F0A-A8D4-4C02-8877-97872E97FBA1}" presName="spacer" presStyleCnt="0"/>
      <dgm:spPr/>
    </dgm:pt>
    <dgm:pt modelId="{5DC621B7-3E46-4552-A1C8-4BB9E0992E4D}" type="pres">
      <dgm:prSet presAssocID="{A7763B4B-EE84-43A3-82CB-83D750CE474F}" presName="parentText" presStyleLbl="node1" presStyleIdx="5" presStyleCnt="7">
        <dgm:presLayoutVars>
          <dgm:chMax val="0"/>
          <dgm:bulletEnabled val="1"/>
        </dgm:presLayoutVars>
      </dgm:prSet>
      <dgm:spPr/>
    </dgm:pt>
    <dgm:pt modelId="{5CDAE539-E3C4-439E-BDB2-5E6DB4CB9675}" type="pres">
      <dgm:prSet presAssocID="{9F7A1C28-4F2D-4952-BCD7-5A9172C934FE}" presName="spacer" presStyleCnt="0"/>
      <dgm:spPr/>
    </dgm:pt>
    <dgm:pt modelId="{9500D4AA-AD04-4642-AA9A-8C251038BC0D}" type="pres">
      <dgm:prSet presAssocID="{18AC22AA-CE6B-4297-8D62-00145FAF6B64}" presName="parentText" presStyleLbl="node1" presStyleIdx="6" presStyleCnt="7">
        <dgm:presLayoutVars>
          <dgm:chMax val="0"/>
          <dgm:bulletEnabled val="1"/>
        </dgm:presLayoutVars>
      </dgm:prSet>
      <dgm:spPr/>
    </dgm:pt>
  </dgm:ptLst>
  <dgm:cxnLst>
    <dgm:cxn modelId="{A58B080B-AD8A-4273-ABEC-99324AE5F028}" type="presOf" srcId="{B0AB34B9-86AC-4948-9BEC-B9020FD24E1F}" destId="{892D40B1-B1D0-491C-B46E-FAE3380AE8A5}" srcOrd="0" destOrd="0" presId="urn:microsoft.com/office/officeart/2005/8/layout/vList2"/>
    <dgm:cxn modelId="{60338827-2E1E-48C9-869D-B6C9AF027525}" srcId="{B0AB34B9-86AC-4948-9BEC-B9020FD24E1F}" destId="{826E04D0-8E4A-4161-8E45-6A2CF2437EE6}" srcOrd="4" destOrd="0" parTransId="{B5D31269-EA9A-4107-923F-1C80EBE91045}" sibTransId="{F35C6F0A-A8D4-4C02-8877-97872E97FBA1}"/>
    <dgm:cxn modelId="{C0E2C228-2438-4DEA-AC12-7C89EB66F56C}" srcId="{B0AB34B9-86AC-4948-9BEC-B9020FD24E1F}" destId="{A7763B4B-EE84-43A3-82CB-83D750CE474F}" srcOrd="5" destOrd="0" parTransId="{FA8DCAC3-EB7A-4884-AB20-A71139645C9B}" sibTransId="{9F7A1C28-4F2D-4952-BCD7-5A9172C934FE}"/>
    <dgm:cxn modelId="{5BAEDD32-93F1-4BE5-8AD9-767594BE619F}" srcId="{B0AB34B9-86AC-4948-9BEC-B9020FD24E1F}" destId="{548E3A7F-A9A8-4993-83EF-E6236A2E6815}" srcOrd="3" destOrd="0" parTransId="{1C83A891-4820-47E7-AD8B-4CB880412EC7}" sibTransId="{EA6131D7-24B9-47AF-8BA3-D0D870CE8885}"/>
    <dgm:cxn modelId="{9162F035-626A-45A9-9C39-89564EE442CC}" srcId="{B0AB34B9-86AC-4948-9BEC-B9020FD24E1F}" destId="{EF255CDF-8B7D-4635-9E42-E9D14437283B}" srcOrd="2" destOrd="0" parTransId="{CC39499F-2C5A-46D4-B006-8C8D99199EEF}" sibTransId="{6C0C74AA-CE78-44D4-A5B2-A5E121AE31E3}"/>
    <dgm:cxn modelId="{8615B06A-A298-44EF-9020-52212B81723E}" type="presOf" srcId="{A7763B4B-EE84-43A3-82CB-83D750CE474F}" destId="{5DC621B7-3E46-4552-A1C8-4BB9E0992E4D}" srcOrd="0" destOrd="0" presId="urn:microsoft.com/office/officeart/2005/8/layout/vList2"/>
    <dgm:cxn modelId="{D7DCFD6D-C4FB-4123-8F76-4A7A9D2936CA}" type="presOf" srcId="{EF255CDF-8B7D-4635-9E42-E9D14437283B}" destId="{99A20FD0-2E30-44AE-9E9F-3E65177172A1}" srcOrd="0" destOrd="0" presId="urn:microsoft.com/office/officeart/2005/8/layout/vList2"/>
    <dgm:cxn modelId="{04FE0E57-BD96-4FA4-9D16-2093ACA267A0}" type="presOf" srcId="{18AC22AA-CE6B-4297-8D62-00145FAF6B64}" destId="{9500D4AA-AD04-4642-AA9A-8C251038BC0D}" srcOrd="0" destOrd="0" presId="urn:microsoft.com/office/officeart/2005/8/layout/vList2"/>
    <dgm:cxn modelId="{D90CA578-CE9B-4750-BD41-E50C8F0D7F86}" srcId="{B0AB34B9-86AC-4948-9BEC-B9020FD24E1F}" destId="{18AC22AA-CE6B-4297-8D62-00145FAF6B64}" srcOrd="6" destOrd="0" parTransId="{DE8EBEEA-B8DD-4F07-9CDA-B0D10B2E021B}" sibTransId="{1A1B3A14-82A5-4EC1-9422-526D143F0B5F}"/>
    <dgm:cxn modelId="{FE119493-D911-4E90-AE61-F84F50CDBA76}" type="presOf" srcId="{826E04D0-8E4A-4161-8E45-6A2CF2437EE6}" destId="{60428ED7-31F3-48B5-B45E-B7DFDD12AE51}" srcOrd="0" destOrd="0" presId="urn:microsoft.com/office/officeart/2005/8/layout/vList2"/>
    <dgm:cxn modelId="{C599A0AE-051E-4693-A113-54CCF59967AA}" type="presOf" srcId="{548E3A7F-A9A8-4993-83EF-E6236A2E6815}" destId="{21570B00-CCB9-48E7-AE8E-27A4B1C25D23}" srcOrd="0" destOrd="0" presId="urn:microsoft.com/office/officeart/2005/8/layout/vList2"/>
    <dgm:cxn modelId="{04D3F3D4-C3DC-4429-8598-74DF541D3D61}" type="presOf" srcId="{0FA8FCE0-73B4-4315-B607-DC68802D15A2}" destId="{0058EB45-CA20-41E6-96CA-340415948FD5}" srcOrd="0" destOrd="0" presId="urn:microsoft.com/office/officeart/2005/8/layout/vList2"/>
    <dgm:cxn modelId="{0FE98FE9-224B-4D73-A6EA-9353E88E224E}" type="presOf" srcId="{9EAAAFFD-7455-404A-AEDD-AF5AADE4F329}" destId="{99CBBA1A-70BE-4F52-94F9-0F933FD7F779}" srcOrd="0" destOrd="0" presId="urn:microsoft.com/office/officeart/2005/8/layout/vList2"/>
    <dgm:cxn modelId="{D999CFEC-6E07-4BFA-8430-11729638818D}" srcId="{B0AB34B9-86AC-4948-9BEC-B9020FD24E1F}" destId="{9EAAAFFD-7455-404A-AEDD-AF5AADE4F329}" srcOrd="1" destOrd="0" parTransId="{E09C075A-0945-4699-857F-9E5F740EA968}" sibTransId="{5A4351FE-5CD4-47F4-A714-1A310E1A5981}"/>
    <dgm:cxn modelId="{E6512EFB-6352-4C6F-8749-407070E0C870}" srcId="{B0AB34B9-86AC-4948-9BEC-B9020FD24E1F}" destId="{0FA8FCE0-73B4-4315-B607-DC68802D15A2}" srcOrd="0" destOrd="0" parTransId="{1C0058E7-96C3-4A6D-B7CA-0134701C631B}" sibTransId="{068146EE-4EED-441E-A0F9-48A2C73BD69E}"/>
    <dgm:cxn modelId="{9B4F5A93-A347-420D-8CDB-2B59F120DEA5}" type="presParOf" srcId="{892D40B1-B1D0-491C-B46E-FAE3380AE8A5}" destId="{0058EB45-CA20-41E6-96CA-340415948FD5}" srcOrd="0" destOrd="0" presId="urn:microsoft.com/office/officeart/2005/8/layout/vList2"/>
    <dgm:cxn modelId="{9180333A-333D-4425-97D3-1995B43EFA15}" type="presParOf" srcId="{892D40B1-B1D0-491C-B46E-FAE3380AE8A5}" destId="{373C5AFE-5F48-4B8F-923C-6B180E50CF90}" srcOrd="1" destOrd="0" presId="urn:microsoft.com/office/officeart/2005/8/layout/vList2"/>
    <dgm:cxn modelId="{E4640322-B11D-4411-A8F9-BACC3D6B38B3}" type="presParOf" srcId="{892D40B1-B1D0-491C-B46E-FAE3380AE8A5}" destId="{99CBBA1A-70BE-4F52-94F9-0F933FD7F779}" srcOrd="2" destOrd="0" presId="urn:microsoft.com/office/officeart/2005/8/layout/vList2"/>
    <dgm:cxn modelId="{258DF371-AB0A-4773-8D9D-C4CA1FB4927A}" type="presParOf" srcId="{892D40B1-B1D0-491C-B46E-FAE3380AE8A5}" destId="{5ACC82E5-31D6-4541-824E-A704A9F25F86}" srcOrd="3" destOrd="0" presId="urn:microsoft.com/office/officeart/2005/8/layout/vList2"/>
    <dgm:cxn modelId="{094BFE44-2650-4735-9F39-65FBC7E8FBEF}" type="presParOf" srcId="{892D40B1-B1D0-491C-B46E-FAE3380AE8A5}" destId="{99A20FD0-2E30-44AE-9E9F-3E65177172A1}" srcOrd="4" destOrd="0" presId="urn:microsoft.com/office/officeart/2005/8/layout/vList2"/>
    <dgm:cxn modelId="{EA9547D2-4DC0-4BA6-BDE0-5D9944A152DC}" type="presParOf" srcId="{892D40B1-B1D0-491C-B46E-FAE3380AE8A5}" destId="{CF3EAA03-C61B-4866-808E-4BB28F6B2D8C}" srcOrd="5" destOrd="0" presId="urn:microsoft.com/office/officeart/2005/8/layout/vList2"/>
    <dgm:cxn modelId="{44D7B4B6-230A-4DF5-A42F-E9E92FDE3AE0}" type="presParOf" srcId="{892D40B1-B1D0-491C-B46E-FAE3380AE8A5}" destId="{21570B00-CCB9-48E7-AE8E-27A4B1C25D23}" srcOrd="6" destOrd="0" presId="urn:microsoft.com/office/officeart/2005/8/layout/vList2"/>
    <dgm:cxn modelId="{BBD164AF-84F5-45A9-8CB4-EE751783E28A}" type="presParOf" srcId="{892D40B1-B1D0-491C-B46E-FAE3380AE8A5}" destId="{4F4760E8-FD6B-42C3-9133-DE324F7E7FF0}" srcOrd="7" destOrd="0" presId="urn:microsoft.com/office/officeart/2005/8/layout/vList2"/>
    <dgm:cxn modelId="{C613BA4D-3734-4400-B34C-4CC8A862D2A3}" type="presParOf" srcId="{892D40B1-B1D0-491C-B46E-FAE3380AE8A5}" destId="{60428ED7-31F3-48B5-B45E-B7DFDD12AE51}" srcOrd="8" destOrd="0" presId="urn:microsoft.com/office/officeart/2005/8/layout/vList2"/>
    <dgm:cxn modelId="{B4ABE689-521C-467E-B7A8-66A39F647924}" type="presParOf" srcId="{892D40B1-B1D0-491C-B46E-FAE3380AE8A5}" destId="{3723C400-5E5A-4FB9-A004-EFB6ABB6AAF1}" srcOrd="9" destOrd="0" presId="urn:microsoft.com/office/officeart/2005/8/layout/vList2"/>
    <dgm:cxn modelId="{9A624B97-E04E-467D-AED9-F9AD4FB15DE3}" type="presParOf" srcId="{892D40B1-B1D0-491C-B46E-FAE3380AE8A5}" destId="{5DC621B7-3E46-4552-A1C8-4BB9E0992E4D}" srcOrd="10" destOrd="0" presId="urn:microsoft.com/office/officeart/2005/8/layout/vList2"/>
    <dgm:cxn modelId="{3560ACDC-17C7-441A-B950-20D53E54DDD1}" type="presParOf" srcId="{892D40B1-B1D0-491C-B46E-FAE3380AE8A5}" destId="{5CDAE539-E3C4-439E-BDB2-5E6DB4CB9675}" srcOrd="11" destOrd="0" presId="urn:microsoft.com/office/officeart/2005/8/layout/vList2"/>
    <dgm:cxn modelId="{6AFDD653-661E-408A-B20A-E76FE82DD5EE}" type="presParOf" srcId="{892D40B1-B1D0-491C-B46E-FAE3380AE8A5}" destId="{9500D4AA-AD04-4642-AA9A-8C251038BC0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2E7F5-BFFA-4BF0-9020-B1E933FC4B8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567793E-2DDE-45F0-B94F-3AC3B368E389}">
      <dgm:prSet/>
      <dgm:spPr/>
      <dgm:t>
        <a:bodyPr/>
        <a:lstStyle/>
        <a:p>
          <a:r>
            <a:rPr lang="en-GB" dirty="0"/>
            <a:t>The Richness of folk songs assisted in the formation and maintenance of a respectable community and society.</a:t>
          </a:r>
          <a:endParaRPr lang="en-US" dirty="0"/>
        </a:p>
      </dgm:t>
    </dgm:pt>
    <dgm:pt modelId="{B36570B0-ECD6-49D2-9988-CD7D4F7C2B3A}" type="parTrans" cxnId="{76B07435-29F8-46DD-B4D5-ED9DAE3E6804}">
      <dgm:prSet/>
      <dgm:spPr/>
      <dgm:t>
        <a:bodyPr/>
        <a:lstStyle/>
        <a:p>
          <a:endParaRPr lang="en-US"/>
        </a:p>
      </dgm:t>
    </dgm:pt>
    <dgm:pt modelId="{8D8AA998-6C77-4C81-9A32-AD916827B987}" type="sibTrans" cxnId="{76B07435-29F8-46DD-B4D5-ED9DAE3E6804}">
      <dgm:prSet/>
      <dgm:spPr/>
      <dgm:t>
        <a:bodyPr/>
        <a:lstStyle/>
        <a:p>
          <a:endParaRPr lang="en-US"/>
        </a:p>
      </dgm:t>
    </dgm:pt>
    <dgm:pt modelId="{5C787F9A-6D08-46C9-87DD-3BF787B47515}">
      <dgm:prSet/>
      <dgm:spPr/>
      <dgm:t>
        <a:bodyPr/>
        <a:lstStyle/>
        <a:p>
          <a:r>
            <a:rPr lang="en-GB"/>
            <a:t>The colonial masters were surprised and a shock to the system when the first Indian primary school commenced in Wairoku RakiRaki</a:t>
          </a:r>
          <a:endParaRPr lang="en-US"/>
        </a:p>
      </dgm:t>
    </dgm:pt>
    <dgm:pt modelId="{82347978-ADA6-4783-88C2-4C458931B6BD}" type="parTrans" cxnId="{25D9A8FE-9D7A-48C6-B0E1-BB7309B6A125}">
      <dgm:prSet/>
      <dgm:spPr/>
      <dgm:t>
        <a:bodyPr/>
        <a:lstStyle/>
        <a:p>
          <a:endParaRPr lang="en-US"/>
        </a:p>
      </dgm:t>
    </dgm:pt>
    <dgm:pt modelId="{2FB829A2-6E27-4A4D-A025-18DCD56E09D7}" type="sibTrans" cxnId="{25D9A8FE-9D7A-48C6-B0E1-BB7309B6A125}">
      <dgm:prSet/>
      <dgm:spPr/>
      <dgm:t>
        <a:bodyPr/>
        <a:lstStyle/>
        <a:p>
          <a:endParaRPr lang="en-US"/>
        </a:p>
      </dgm:t>
    </dgm:pt>
    <dgm:pt modelId="{8FE2CAF0-B4D9-4360-8262-1E6B4B44C4EC}">
      <dgm:prSet/>
      <dgm:spPr/>
      <dgm:t>
        <a:bodyPr/>
        <a:lstStyle/>
        <a:p>
          <a:r>
            <a:rPr lang="en-GB"/>
            <a:t>The Girmityas with their culture, folk songs were able to forge a community that did not interfere with the I Taukei culture</a:t>
          </a:r>
          <a:endParaRPr lang="en-US"/>
        </a:p>
      </dgm:t>
    </dgm:pt>
    <dgm:pt modelId="{EC34B312-BA36-49F0-88DE-3317F21E4194}" type="parTrans" cxnId="{6EE641C4-3CD1-4779-965D-038FBC719186}">
      <dgm:prSet/>
      <dgm:spPr/>
      <dgm:t>
        <a:bodyPr/>
        <a:lstStyle/>
        <a:p>
          <a:endParaRPr lang="en-US"/>
        </a:p>
      </dgm:t>
    </dgm:pt>
    <dgm:pt modelId="{89F280F1-E8AB-4948-B11A-7888961F78DA}" type="sibTrans" cxnId="{6EE641C4-3CD1-4779-965D-038FBC719186}">
      <dgm:prSet/>
      <dgm:spPr/>
      <dgm:t>
        <a:bodyPr/>
        <a:lstStyle/>
        <a:p>
          <a:endParaRPr lang="en-US"/>
        </a:p>
      </dgm:t>
    </dgm:pt>
    <dgm:pt modelId="{4080F122-1C68-43FB-95A1-45CC7C8913C8}">
      <dgm:prSet/>
      <dgm:spPr/>
      <dgm:t>
        <a:bodyPr/>
        <a:lstStyle/>
        <a:p>
          <a:r>
            <a:rPr lang="en-GB"/>
            <a:t>The richness of the Indian diaspora from Fiji has continued till today and has made them a very respectable community in all the countries settled by us</a:t>
          </a:r>
          <a:endParaRPr lang="en-US"/>
        </a:p>
      </dgm:t>
    </dgm:pt>
    <dgm:pt modelId="{41811443-53F0-4ADD-AF2A-E6499BB8D100}" type="parTrans" cxnId="{425CF7DD-F570-43DE-A4AE-6487A0620439}">
      <dgm:prSet/>
      <dgm:spPr/>
      <dgm:t>
        <a:bodyPr/>
        <a:lstStyle/>
        <a:p>
          <a:endParaRPr lang="en-US"/>
        </a:p>
      </dgm:t>
    </dgm:pt>
    <dgm:pt modelId="{DF5A652E-9815-40E6-8EB2-573A6C3C30DD}" type="sibTrans" cxnId="{425CF7DD-F570-43DE-A4AE-6487A0620439}">
      <dgm:prSet/>
      <dgm:spPr/>
      <dgm:t>
        <a:bodyPr/>
        <a:lstStyle/>
        <a:p>
          <a:endParaRPr lang="en-US"/>
        </a:p>
      </dgm:t>
    </dgm:pt>
    <dgm:pt modelId="{99361A64-EFD9-48C8-84F3-BD5CF034C330}" type="pres">
      <dgm:prSet presAssocID="{5722E7F5-BFFA-4BF0-9020-B1E933FC4B85}" presName="vert0" presStyleCnt="0">
        <dgm:presLayoutVars>
          <dgm:dir/>
          <dgm:animOne val="branch"/>
          <dgm:animLvl val="lvl"/>
        </dgm:presLayoutVars>
      </dgm:prSet>
      <dgm:spPr/>
    </dgm:pt>
    <dgm:pt modelId="{53D1B040-1A09-40DB-BA4B-3A794FF7CFCC}" type="pres">
      <dgm:prSet presAssocID="{9567793E-2DDE-45F0-B94F-3AC3B368E389}" presName="thickLine" presStyleLbl="alignNode1" presStyleIdx="0" presStyleCnt="4"/>
      <dgm:spPr/>
    </dgm:pt>
    <dgm:pt modelId="{790B7DE4-5441-4199-9CFC-0EF5D44FB2F3}" type="pres">
      <dgm:prSet presAssocID="{9567793E-2DDE-45F0-B94F-3AC3B368E389}" presName="horz1" presStyleCnt="0"/>
      <dgm:spPr/>
    </dgm:pt>
    <dgm:pt modelId="{4C763D96-5BAC-4E38-8941-E75FC9E5F46F}" type="pres">
      <dgm:prSet presAssocID="{9567793E-2DDE-45F0-B94F-3AC3B368E389}" presName="tx1" presStyleLbl="revTx" presStyleIdx="0" presStyleCnt="4"/>
      <dgm:spPr/>
    </dgm:pt>
    <dgm:pt modelId="{AA0EC657-455D-477F-BC18-669E5EA1E96E}" type="pres">
      <dgm:prSet presAssocID="{9567793E-2DDE-45F0-B94F-3AC3B368E389}" presName="vert1" presStyleCnt="0"/>
      <dgm:spPr/>
    </dgm:pt>
    <dgm:pt modelId="{69DA40F9-66E8-44AB-9A19-72F34315EAD6}" type="pres">
      <dgm:prSet presAssocID="{5C787F9A-6D08-46C9-87DD-3BF787B47515}" presName="thickLine" presStyleLbl="alignNode1" presStyleIdx="1" presStyleCnt="4"/>
      <dgm:spPr/>
    </dgm:pt>
    <dgm:pt modelId="{87692580-2F0C-4853-B309-05A79161915C}" type="pres">
      <dgm:prSet presAssocID="{5C787F9A-6D08-46C9-87DD-3BF787B47515}" presName="horz1" presStyleCnt="0"/>
      <dgm:spPr/>
    </dgm:pt>
    <dgm:pt modelId="{9E812FF8-C32E-46EE-B268-818C34B5ACD2}" type="pres">
      <dgm:prSet presAssocID="{5C787F9A-6D08-46C9-87DD-3BF787B47515}" presName="tx1" presStyleLbl="revTx" presStyleIdx="1" presStyleCnt="4"/>
      <dgm:spPr/>
    </dgm:pt>
    <dgm:pt modelId="{B958E52D-2B76-4121-8454-CA84620908FD}" type="pres">
      <dgm:prSet presAssocID="{5C787F9A-6D08-46C9-87DD-3BF787B47515}" presName="vert1" presStyleCnt="0"/>
      <dgm:spPr/>
    </dgm:pt>
    <dgm:pt modelId="{0D076327-1EB2-4FF9-A389-A5F086B65FAD}" type="pres">
      <dgm:prSet presAssocID="{8FE2CAF0-B4D9-4360-8262-1E6B4B44C4EC}" presName="thickLine" presStyleLbl="alignNode1" presStyleIdx="2" presStyleCnt="4"/>
      <dgm:spPr/>
    </dgm:pt>
    <dgm:pt modelId="{BC773A30-D1C2-4632-B30B-B494CB733924}" type="pres">
      <dgm:prSet presAssocID="{8FE2CAF0-B4D9-4360-8262-1E6B4B44C4EC}" presName="horz1" presStyleCnt="0"/>
      <dgm:spPr/>
    </dgm:pt>
    <dgm:pt modelId="{E2BE10FE-E548-4189-B784-B38BB692B094}" type="pres">
      <dgm:prSet presAssocID="{8FE2CAF0-B4D9-4360-8262-1E6B4B44C4EC}" presName="tx1" presStyleLbl="revTx" presStyleIdx="2" presStyleCnt="4"/>
      <dgm:spPr/>
    </dgm:pt>
    <dgm:pt modelId="{49EF439E-83DA-4BFE-83F6-ADB56257DCF7}" type="pres">
      <dgm:prSet presAssocID="{8FE2CAF0-B4D9-4360-8262-1E6B4B44C4EC}" presName="vert1" presStyleCnt="0"/>
      <dgm:spPr/>
    </dgm:pt>
    <dgm:pt modelId="{729FF233-5906-4544-9367-F4D9CADA2F34}" type="pres">
      <dgm:prSet presAssocID="{4080F122-1C68-43FB-95A1-45CC7C8913C8}" presName="thickLine" presStyleLbl="alignNode1" presStyleIdx="3" presStyleCnt="4"/>
      <dgm:spPr/>
    </dgm:pt>
    <dgm:pt modelId="{F3309FA9-2F57-4C0D-B636-113CEBB7C9AB}" type="pres">
      <dgm:prSet presAssocID="{4080F122-1C68-43FB-95A1-45CC7C8913C8}" presName="horz1" presStyleCnt="0"/>
      <dgm:spPr/>
    </dgm:pt>
    <dgm:pt modelId="{875BC988-C68E-490A-8AE0-3AE390C2E727}" type="pres">
      <dgm:prSet presAssocID="{4080F122-1C68-43FB-95A1-45CC7C8913C8}" presName="tx1" presStyleLbl="revTx" presStyleIdx="3" presStyleCnt="4"/>
      <dgm:spPr/>
    </dgm:pt>
    <dgm:pt modelId="{6EDA006C-7EFB-4300-8BFE-495C9346DBFE}" type="pres">
      <dgm:prSet presAssocID="{4080F122-1C68-43FB-95A1-45CC7C8913C8}" presName="vert1" presStyleCnt="0"/>
      <dgm:spPr/>
    </dgm:pt>
  </dgm:ptLst>
  <dgm:cxnLst>
    <dgm:cxn modelId="{AE5EAD2E-C67D-4AFA-B416-0A87A5FD45A1}" type="presOf" srcId="{5C787F9A-6D08-46C9-87DD-3BF787B47515}" destId="{9E812FF8-C32E-46EE-B268-818C34B5ACD2}" srcOrd="0" destOrd="0" presId="urn:microsoft.com/office/officeart/2008/layout/LinedList"/>
    <dgm:cxn modelId="{3109C731-2FC5-4B17-92BF-F9BE0EB17BA0}" type="presOf" srcId="{4080F122-1C68-43FB-95A1-45CC7C8913C8}" destId="{875BC988-C68E-490A-8AE0-3AE390C2E727}" srcOrd="0" destOrd="0" presId="urn:microsoft.com/office/officeart/2008/layout/LinedList"/>
    <dgm:cxn modelId="{76B07435-29F8-46DD-B4D5-ED9DAE3E6804}" srcId="{5722E7F5-BFFA-4BF0-9020-B1E933FC4B85}" destId="{9567793E-2DDE-45F0-B94F-3AC3B368E389}" srcOrd="0" destOrd="0" parTransId="{B36570B0-ECD6-49D2-9988-CD7D4F7C2B3A}" sibTransId="{8D8AA998-6C77-4C81-9A32-AD916827B987}"/>
    <dgm:cxn modelId="{ACCDC87B-B429-4CDB-8600-C5AE46E882E2}" type="presOf" srcId="{9567793E-2DDE-45F0-B94F-3AC3B368E389}" destId="{4C763D96-5BAC-4E38-8941-E75FC9E5F46F}" srcOrd="0" destOrd="0" presId="urn:microsoft.com/office/officeart/2008/layout/LinedList"/>
    <dgm:cxn modelId="{A7F735C0-AF04-481B-A5CC-CDA5079CC107}" type="presOf" srcId="{5722E7F5-BFFA-4BF0-9020-B1E933FC4B85}" destId="{99361A64-EFD9-48C8-84F3-BD5CF034C330}" srcOrd="0" destOrd="0" presId="urn:microsoft.com/office/officeart/2008/layout/LinedList"/>
    <dgm:cxn modelId="{6EE641C4-3CD1-4779-965D-038FBC719186}" srcId="{5722E7F5-BFFA-4BF0-9020-B1E933FC4B85}" destId="{8FE2CAF0-B4D9-4360-8262-1E6B4B44C4EC}" srcOrd="2" destOrd="0" parTransId="{EC34B312-BA36-49F0-88DE-3317F21E4194}" sibTransId="{89F280F1-E8AB-4948-B11A-7888961F78DA}"/>
    <dgm:cxn modelId="{425CF7DD-F570-43DE-A4AE-6487A0620439}" srcId="{5722E7F5-BFFA-4BF0-9020-B1E933FC4B85}" destId="{4080F122-1C68-43FB-95A1-45CC7C8913C8}" srcOrd="3" destOrd="0" parTransId="{41811443-53F0-4ADD-AF2A-E6499BB8D100}" sibTransId="{DF5A652E-9815-40E6-8EB2-573A6C3C30DD}"/>
    <dgm:cxn modelId="{BE2CEAF8-038F-4477-9BED-C1477F53CADC}" type="presOf" srcId="{8FE2CAF0-B4D9-4360-8262-1E6B4B44C4EC}" destId="{E2BE10FE-E548-4189-B784-B38BB692B094}" srcOrd="0" destOrd="0" presId="urn:microsoft.com/office/officeart/2008/layout/LinedList"/>
    <dgm:cxn modelId="{25D9A8FE-9D7A-48C6-B0E1-BB7309B6A125}" srcId="{5722E7F5-BFFA-4BF0-9020-B1E933FC4B85}" destId="{5C787F9A-6D08-46C9-87DD-3BF787B47515}" srcOrd="1" destOrd="0" parTransId="{82347978-ADA6-4783-88C2-4C458931B6BD}" sibTransId="{2FB829A2-6E27-4A4D-A025-18DCD56E09D7}"/>
    <dgm:cxn modelId="{DF4ADD21-2692-44A5-BF95-A00E6BB53477}" type="presParOf" srcId="{99361A64-EFD9-48C8-84F3-BD5CF034C330}" destId="{53D1B040-1A09-40DB-BA4B-3A794FF7CFCC}" srcOrd="0" destOrd="0" presId="urn:microsoft.com/office/officeart/2008/layout/LinedList"/>
    <dgm:cxn modelId="{35D4BF83-2BF8-4801-A96F-2383FD551DFF}" type="presParOf" srcId="{99361A64-EFD9-48C8-84F3-BD5CF034C330}" destId="{790B7DE4-5441-4199-9CFC-0EF5D44FB2F3}" srcOrd="1" destOrd="0" presId="urn:microsoft.com/office/officeart/2008/layout/LinedList"/>
    <dgm:cxn modelId="{717F51FC-FEC6-481C-9522-315BB87201B1}" type="presParOf" srcId="{790B7DE4-5441-4199-9CFC-0EF5D44FB2F3}" destId="{4C763D96-5BAC-4E38-8941-E75FC9E5F46F}" srcOrd="0" destOrd="0" presId="urn:microsoft.com/office/officeart/2008/layout/LinedList"/>
    <dgm:cxn modelId="{3BC7983E-0E7C-4F2B-BA36-8928813F4FBD}" type="presParOf" srcId="{790B7DE4-5441-4199-9CFC-0EF5D44FB2F3}" destId="{AA0EC657-455D-477F-BC18-669E5EA1E96E}" srcOrd="1" destOrd="0" presId="urn:microsoft.com/office/officeart/2008/layout/LinedList"/>
    <dgm:cxn modelId="{578A85E2-9B18-4535-9EFD-74E99E1D9F13}" type="presParOf" srcId="{99361A64-EFD9-48C8-84F3-BD5CF034C330}" destId="{69DA40F9-66E8-44AB-9A19-72F34315EAD6}" srcOrd="2" destOrd="0" presId="urn:microsoft.com/office/officeart/2008/layout/LinedList"/>
    <dgm:cxn modelId="{6695ED57-2CCE-44C3-88C6-52058F46BDF4}" type="presParOf" srcId="{99361A64-EFD9-48C8-84F3-BD5CF034C330}" destId="{87692580-2F0C-4853-B309-05A79161915C}" srcOrd="3" destOrd="0" presId="urn:microsoft.com/office/officeart/2008/layout/LinedList"/>
    <dgm:cxn modelId="{926BF585-49C9-495B-8BA5-9846B896D9BA}" type="presParOf" srcId="{87692580-2F0C-4853-B309-05A79161915C}" destId="{9E812FF8-C32E-46EE-B268-818C34B5ACD2}" srcOrd="0" destOrd="0" presId="urn:microsoft.com/office/officeart/2008/layout/LinedList"/>
    <dgm:cxn modelId="{6AAA6631-35DE-4699-B08C-B47A3EFEB63C}" type="presParOf" srcId="{87692580-2F0C-4853-B309-05A79161915C}" destId="{B958E52D-2B76-4121-8454-CA84620908FD}" srcOrd="1" destOrd="0" presId="urn:microsoft.com/office/officeart/2008/layout/LinedList"/>
    <dgm:cxn modelId="{56B8616A-1A4F-4B6D-9B53-AC2FBBB2BE99}" type="presParOf" srcId="{99361A64-EFD9-48C8-84F3-BD5CF034C330}" destId="{0D076327-1EB2-4FF9-A389-A5F086B65FAD}" srcOrd="4" destOrd="0" presId="urn:microsoft.com/office/officeart/2008/layout/LinedList"/>
    <dgm:cxn modelId="{D9836D02-04CD-4AAC-875A-FE37C15C78BA}" type="presParOf" srcId="{99361A64-EFD9-48C8-84F3-BD5CF034C330}" destId="{BC773A30-D1C2-4632-B30B-B494CB733924}" srcOrd="5" destOrd="0" presId="urn:microsoft.com/office/officeart/2008/layout/LinedList"/>
    <dgm:cxn modelId="{2FBAE9E9-AADC-4D97-89E6-0BB46D842D32}" type="presParOf" srcId="{BC773A30-D1C2-4632-B30B-B494CB733924}" destId="{E2BE10FE-E548-4189-B784-B38BB692B094}" srcOrd="0" destOrd="0" presId="urn:microsoft.com/office/officeart/2008/layout/LinedList"/>
    <dgm:cxn modelId="{FAC0F091-0318-439E-BF1B-D9B945AA5780}" type="presParOf" srcId="{BC773A30-D1C2-4632-B30B-B494CB733924}" destId="{49EF439E-83DA-4BFE-83F6-ADB56257DCF7}" srcOrd="1" destOrd="0" presId="urn:microsoft.com/office/officeart/2008/layout/LinedList"/>
    <dgm:cxn modelId="{69693E23-EC32-4837-A919-460DF9D41EB6}" type="presParOf" srcId="{99361A64-EFD9-48C8-84F3-BD5CF034C330}" destId="{729FF233-5906-4544-9367-F4D9CADA2F34}" srcOrd="6" destOrd="0" presId="urn:microsoft.com/office/officeart/2008/layout/LinedList"/>
    <dgm:cxn modelId="{96A0BB6D-4355-436A-B42B-11B666D5096C}" type="presParOf" srcId="{99361A64-EFD9-48C8-84F3-BD5CF034C330}" destId="{F3309FA9-2F57-4C0D-B636-113CEBB7C9AB}" srcOrd="7" destOrd="0" presId="urn:microsoft.com/office/officeart/2008/layout/LinedList"/>
    <dgm:cxn modelId="{F8182F79-3430-419E-9BE3-9979CD24C0CA}" type="presParOf" srcId="{F3309FA9-2F57-4C0D-B636-113CEBB7C9AB}" destId="{875BC988-C68E-490A-8AE0-3AE390C2E727}" srcOrd="0" destOrd="0" presId="urn:microsoft.com/office/officeart/2008/layout/LinedList"/>
    <dgm:cxn modelId="{09E62235-B47D-4309-AFBB-FCB39D5FEAB6}" type="presParOf" srcId="{F3309FA9-2F57-4C0D-B636-113CEBB7C9AB}" destId="{6EDA006C-7EFB-4300-8BFE-495C9346DB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5E883F-7178-4187-BA2B-4384F3D7DCF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0A07ED8-8793-463A-9B02-D14560344ED7}">
      <dgm:prSet/>
      <dgm:spPr/>
      <dgm:t>
        <a:bodyPr/>
        <a:lstStyle/>
        <a:p>
          <a:r>
            <a:rPr lang="en-GB" dirty="0"/>
            <a:t>Many say that the Girmityas created another India in the South Pacific so many thousand kilometres from Uttar </a:t>
          </a:r>
          <a:r>
            <a:rPr lang="en-GB" dirty="0" err="1"/>
            <a:t>Pardesh</a:t>
          </a:r>
          <a:r>
            <a:rPr lang="en-GB" dirty="0"/>
            <a:t> and </a:t>
          </a:r>
          <a:r>
            <a:rPr lang="en-GB" dirty="0" err="1"/>
            <a:t>Birha</a:t>
          </a:r>
          <a:r>
            <a:rPr lang="en-GB" dirty="0"/>
            <a:t> but many do not know the reasons for this.</a:t>
          </a:r>
          <a:endParaRPr lang="en-US" dirty="0"/>
        </a:p>
      </dgm:t>
    </dgm:pt>
    <dgm:pt modelId="{6059094E-F004-41CE-8FD0-3D727D5DBAF6}" type="parTrans" cxnId="{31D60899-B8EE-4C99-98B7-4F3C8098C5DA}">
      <dgm:prSet/>
      <dgm:spPr/>
      <dgm:t>
        <a:bodyPr/>
        <a:lstStyle/>
        <a:p>
          <a:endParaRPr lang="en-US"/>
        </a:p>
      </dgm:t>
    </dgm:pt>
    <dgm:pt modelId="{8267DE42-F2B4-4A3C-AD50-CEE819EE8F17}" type="sibTrans" cxnId="{31D60899-B8EE-4C99-98B7-4F3C8098C5DA}">
      <dgm:prSet/>
      <dgm:spPr/>
      <dgm:t>
        <a:bodyPr/>
        <a:lstStyle/>
        <a:p>
          <a:endParaRPr lang="en-US"/>
        </a:p>
      </dgm:t>
    </dgm:pt>
    <dgm:pt modelId="{C7B3692D-4D7D-4F96-ABD9-B704DCBADB23}">
      <dgm:prSet/>
      <dgm:spPr/>
      <dgm:t>
        <a:bodyPr/>
        <a:lstStyle/>
        <a:p>
          <a:r>
            <a:rPr lang="en-GB"/>
            <a:t>It was sheer survival and the will to survive and to break the shackles of indenture and poverty.</a:t>
          </a:r>
          <a:endParaRPr lang="en-US"/>
        </a:p>
      </dgm:t>
    </dgm:pt>
    <dgm:pt modelId="{FBBC1DE0-CEE8-4609-98B3-4D6B695244F4}" type="parTrans" cxnId="{AA2BE3C7-6AB5-4015-B85F-1B389D482742}">
      <dgm:prSet/>
      <dgm:spPr/>
      <dgm:t>
        <a:bodyPr/>
        <a:lstStyle/>
        <a:p>
          <a:endParaRPr lang="en-US"/>
        </a:p>
      </dgm:t>
    </dgm:pt>
    <dgm:pt modelId="{5A48CB7F-3C24-4D70-A3AB-B4314BAC2454}" type="sibTrans" cxnId="{AA2BE3C7-6AB5-4015-B85F-1B389D482742}">
      <dgm:prSet/>
      <dgm:spPr/>
      <dgm:t>
        <a:bodyPr/>
        <a:lstStyle/>
        <a:p>
          <a:endParaRPr lang="en-US"/>
        </a:p>
      </dgm:t>
    </dgm:pt>
    <dgm:pt modelId="{17D2E514-A723-48A4-9B9A-9AE039A50F1B}" type="pres">
      <dgm:prSet presAssocID="{265E883F-7178-4187-BA2B-4384F3D7DCF2}" presName="linear" presStyleCnt="0">
        <dgm:presLayoutVars>
          <dgm:animLvl val="lvl"/>
          <dgm:resizeHandles val="exact"/>
        </dgm:presLayoutVars>
      </dgm:prSet>
      <dgm:spPr/>
    </dgm:pt>
    <dgm:pt modelId="{434263A0-B673-41CB-8208-0AA369F00EEE}" type="pres">
      <dgm:prSet presAssocID="{70A07ED8-8793-463A-9B02-D14560344ED7}" presName="parentText" presStyleLbl="node1" presStyleIdx="0" presStyleCnt="2">
        <dgm:presLayoutVars>
          <dgm:chMax val="0"/>
          <dgm:bulletEnabled val="1"/>
        </dgm:presLayoutVars>
      </dgm:prSet>
      <dgm:spPr/>
    </dgm:pt>
    <dgm:pt modelId="{96804BD0-3169-4F05-BE45-56069E51CA2B}" type="pres">
      <dgm:prSet presAssocID="{8267DE42-F2B4-4A3C-AD50-CEE819EE8F17}" presName="spacer" presStyleCnt="0"/>
      <dgm:spPr/>
    </dgm:pt>
    <dgm:pt modelId="{69623747-70E1-45B8-B72D-6207775B8120}" type="pres">
      <dgm:prSet presAssocID="{C7B3692D-4D7D-4F96-ABD9-B704DCBADB23}" presName="parentText" presStyleLbl="node1" presStyleIdx="1" presStyleCnt="2">
        <dgm:presLayoutVars>
          <dgm:chMax val="0"/>
          <dgm:bulletEnabled val="1"/>
        </dgm:presLayoutVars>
      </dgm:prSet>
      <dgm:spPr/>
    </dgm:pt>
  </dgm:ptLst>
  <dgm:cxnLst>
    <dgm:cxn modelId="{AEF7E455-D1F8-4ACB-B09A-138C8949B00D}" type="presOf" srcId="{C7B3692D-4D7D-4F96-ABD9-B704DCBADB23}" destId="{69623747-70E1-45B8-B72D-6207775B8120}" srcOrd="0" destOrd="0" presId="urn:microsoft.com/office/officeart/2005/8/layout/vList2"/>
    <dgm:cxn modelId="{56554297-E6D4-4609-AC32-2D843F16ED8A}" type="presOf" srcId="{265E883F-7178-4187-BA2B-4384F3D7DCF2}" destId="{17D2E514-A723-48A4-9B9A-9AE039A50F1B}" srcOrd="0" destOrd="0" presId="urn:microsoft.com/office/officeart/2005/8/layout/vList2"/>
    <dgm:cxn modelId="{31D60899-B8EE-4C99-98B7-4F3C8098C5DA}" srcId="{265E883F-7178-4187-BA2B-4384F3D7DCF2}" destId="{70A07ED8-8793-463A-9B02-D14560344ED7}" srcOrd="0" destOrd="0" parTransId="{6059094E-F004-41CE-8FD0-3D727D5DBAF6}" sibTransId="{8267DE42-F2B4-4A3C-AD50-CEE819EE8F17}"/>
    <dgm:cxn modelId="{AA2BE3C7-6AB5-4015-B85F-1B389D482742}" srcId="{265E883F-7178-4187-BA2B-4384F3D7DCF2}" destId="{C7B3692D-4D7D-4F96-ABD9-B704DCBADB23}" srcOrd="1" destOrd="0" parTransId="{FBBC1DE0-CEE8-4609-98B3-4D6B695244F4}" sibTransId="{5A48CB7F-3C24-4D70-A3AB-B4314BAC2454}"/>
    <dgm:cxn modelId="{275774EB-05DB-4B6A-878A-778CF006A7B8}" type="presOf" srcId="{70A07ED8-8793-463A-9B02-D14560344ED7}" destId="{434263A0-B673-41CB-8208-0AA369F00EEE}" srcOrd="0" destOrd="0" presId="urn:microsoft.com/office/officeart/2005/8/layout/vList2"/>
    <dgm:cxn modelId="{D1AC4EDD-26E1-4BCD-80B7-9CA77695930D}" type="presParOf" srcId="{17D2E514-A723-48A4-9B9A-9AE039A50F1B}" destId="{434263A0-B673-41CB-8208-0AA369F00EEE}" srcOrd="0" destOrd="0" presId="urn:microsoft.com/office/officeart/2005/8/layout/vList2"/>
    <dgm:cxn modelId="{CFEB2D95-A27E-40E5-B652-0FDC61E570DC}" type="presParOf" srcId="{17D2E514-A723-48A4-9B9A-9AE039A50F1B}" destId="{96804BD0-3169-4F05-BE45-56069E51CA2B}" srcOrd="1" destOrd="0" presId="urn:microsoft.com/office/officeart/2005/8/layout/vList2"/>
    <dgm:cxn modelId="{230EB566-8FA8-410F-B9BB-DE528CCF9E5D}" type="presParOf" srcId="{17D2E514-A723-48A4-9B9A-9AE039A50F1B}" destId="{69623747-70E1-45B8-B72D-6207775B81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0F6EF-0BD0-40C5-B5A8-241A9F53F416}">
      <dsp:nvSpPr>
        <dsp:cNvPr id="0" name=""/>
        <dsp:cNvSpPr/>
      </dsp:nvSpPr>
      <dsp:spPr>
        <a:xfrm>
          <a:off x="0" y="3275482"/>
          <a:ext cx="10515600" cy="10750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The folk songs for the purpose of this presentation is divided into few sections</a:t>
          </a:r>
          <a:endParaRPr lang="en-US" sz="2000" kern="1200"/>
        </a:p>
      </dsp:txBody>
      <dsp:txXfrm>
        <a:off x="0" y="3275482"/>
        <a:ext cx="10515600" cy="580546"/>
      </dsp:txXfrm>
    </dsp:sp>
    <dsp:sp modelId="{9BE26FBB-FD4F-43E5-B4A8-099CD7214F3E}">
      <dsp:nvSpPr>
        <dsp:cNvPr id="0" name=""/>
        <dsp:cNvSpPr/>
      </dsp:nvSpPr>
      <dsp:spPr>
        <a:xfrm>
          <a:off x="0" y="3834527"/>
          <a:ext cx="2628899" cy="4945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Religious and linked to Hinduism</a:t>
          </a:r>
          <a:endParaRPr lang="en-US" sz="1600" kern="1200"/>
        </a:p>
      </dsp:txBody>
      <dsp:txXfrm>
        <a:off x="0" y="3834527"/>
        <a:ext cx="2628899" cy="494539"/>
      </dsp:txXfrm>
    </dsp:sp>
    <dsp:sp modelId="{9BD03B4D-D45A-4F79-94B5-BE2AA3F3339E}">
      <dsp:nvSpPr>
        <dsp:cNvPr id="0" name=""/>
        <dsp:cNvSpPr/>
      </dsp:nvSpPr>
      <dsp:spPr>
        <a:xfrm>
          <a:off x="2628900" y="3834527"/>
          <a:ext cx="2628899" cy="494539"/>
        </a:xfrm>
        <a:prstGeom prst="rect">
          <a:avLst/>
        </a:prstGeom>
        <a:solidFill>
          <a:schemeClr val="accent5">
            <a:tint val="40000"/>
            <a:alpha val="90000"/>
            <a:hueOff val="-3981555"/>
            <a:satOff val="889"/>
            <a:lumOff val="13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Ramayan recitals</a:t>
          </a:r>
          <a:endParaRPr lang="en-US" sz="1600" kern="1200"/>
        </a:p>
      </dsp:txBody>
      <dsp:txXfrm>
        <a:off x="2628900" y="3834527"/>
        <a:ext cx="2628899" cy="494539"/>
      </dsp:txXfrm>
    </dsp:sp>
    <dsp:sp modelId="{B5C9058B-2E3B-4D05-907B-1F4536EED4D1}">
      <dsp:nvSpPr>
        <dsp:cNvPr id="0" name=""/>
        <dsp:cNvSpPr/>
      </dsp:nvSpPr>
      <dsp:spPr>
        <a:xfrm>
          <a:off x="5257800" y="3834527"/>
          <a:ext cx="2628899" cy="494539"/>
        </a:xfrm>
        <a:prstGeom prst="rect">
          <a:avLst/>
        </a:prstGeom>
        <a:solidFill>
          <a:schemeClr val="accent5">
            <a:tint val="40000"/>
            <a:alpha val="90000"/>
            <a:hueOff val="-7963110"/>
            <a:satOff val="1778"/>
            <a:lumOff val="26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Bhajans sung after funeral as per 13day rituals</a:t>
          </a:r>
          <a:endParaRPr lang="en-US" sz="1600" kern="1200" dirty="0"/>
        </a:p>
      </dsp:txBody>
      <dsp:txXfrm>
        <a:off x="5257800" y="3834527"/>
        <a:ext cx="2628899" cy="494539"/>
      </dsp:txXfrm>
    </dsp:sp>
    <dsp:sp modelId="{CB72B6B9-ECA8-45F1-9E00-D4C2BF0A1252}">
      <dsp:nvSpPr>
        <dsp:cNvPr id="0" name=""/>
        <dsp:cNvSpPr/>
      </dsp:nvSpPr>
      <dsp:spPr>
        <a:xfrm>
          <a:off x="7886700" y="3834527"/>
          <a:ext cx="2628899" cy="494539"/>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Kirtans</a:t>
          </a:r>
          <a:endParaRPr lang="en-US" sz="1600" kern="1200"/>
        </a:p>
      </dsp:txBody>
      <dsp:txXfrm>
        <a:off x="7886700" y="3834527"/>
        <a:ext cx="2628899" cy="494539"/>
      </dsp:txXfrm>
    </dsp:sp>
    <dsp:sp modelId="{E3ABC412-3953-4490-B905-3A8B6150CC99}">
      <dsp:nvSpPr>
        <dsp:cNvPr id="0" name=""/>
        <dsp:cNvSpPr/>
      </dsp:nvSpPr>
      <dsp:spPr>
        <a:xfrm rot="10800000">
          <a:off x="0" y="1638125"/>
          <a:ext cx="10515600" cy="1653482"/>
        </a:xfrm>
        <a:prstGeom prst="upArrowCallou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Later Andra Pardesh and Madras and other part of South India</a:t>
          </a:r>
          <a:endParaRPr lang="en-US" sz="2000" kern="1200"/>
        </a:p>
      </dsp:txBody>
      <dsp:txXfrm rot="10800000">
        <a:off x="0" y="1638125"/>
        <a:ext cx="10515600" cy="1074383"/>
      </dsp:txXfrm>
    </dsp:sp>
    <dsp:sp modelId="{35F498B7-1433-4FF9-832D-40F1684E941A}">
      <dsp:nvSpPr>
        <dsp:cNvPr id="0" name=""/>
        <dsp:cNvSpPr/>
      </dsp:nvSpPr>
      <dsp:spPr>
        <a:xfrm rot="10800000">
          <a:off x="0" y="769"/>
          <a:ext cx="10515600" cy="1653482"/>
        </a:xfrm>
        <a:prstGeom prst="upArrowCallou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Uttar Pardesh, Bihar and Madhya Pardesh and </a:t>
          </a:r>
          <a:endParaRPr lang="en-US" sz="2000" kern="1200"/>
        </a:p>
      </dsp:txBody>
      <dsp:txXfrm rot="10800000">
        <a:off x="0" y="769"/>
        <a:ext cx="10515600" cy="1074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987A2-090B-4AF8-A7B5-DC7311E45D9C}">
      <dsp:nvSpPr>
        <dsp:cNvPr id="0" name=""/>
        <dsp:cNvSpPr/>
      </dsp:nvSpPr>
      <dsp:spPr>
        <a:xfrm>
          <a:off x="0" y="557469"/>
          <a:ext cx="5393361"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Log Geet –wedding songs</a:t>
          </a:r>
          <a:endParaRPr lang="en-US" sz="2000" kern="1200"/>
        </a:p>
      </dsp:txBody>
      <dsp:txXfrm>
        <a:off x="23988" y="581457"/>
        <a:ext cx="5345385" cy="443424"/>
      </dsp:txXfrm>
    </dsp:sp>
    <dsp:sp modelId="{158B3B51-83CB-4876-BA97-37F14B5102EB}">
      <dsp:nvSpPr>
        <dsp:cNvPr id="0" name=""/>
        <dsp:cNvSpPr/>
      </dsp:nvSpPr>
      <dsp:spPr>
        <a:xfrm>
          <a:off x="0" y="1106469"/>
          <a:ext cx="5393361"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Tassa Drumming and Nangarra Dance</a:t>
          </a:r>
          <a:endParaRPr lang="en-US" sz="2000" kern="1200"/>
        </a:p>
      </dsp:txBody>
      <dsp:txXfrm>
        <a:off x="23988" y="1130457"/>
        <a:ext cx="5345385" cy="443424"/>
      </dsp:txXfrm>
    </dsp:sp>
    <dsp:sp modelId="{B92FE8A5-0847-4E41-8462-3262FDBD092B}">
      <dsp:nvSpPr>
        <dsp:cNvPr id="0" name=""/>
        <dsp:cNvSpPr/>
      </dsp:nvSpPr>
      <dsp:spPr>
        <a:xfrm>
          <a:off x="0" y="1655469"/>
          <a:ext cx="5393361"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Sohar – after birth of a child</a:t>
          </a:r>
          <a:endParaRPr lang="en-US" sz="2000" kern="1200"/>
        </a:p>
      </dsp:txBody>
      <dsp:txXfrm>
        <a:off x="23988" y="1679457"/>
        <a:ext cx="5345385" cy="443424"/>
      </dsp:txXfrm>
    </dsp:sp>
    <dsp:sp modelId="{82432706-E725-4927-9D59-C250A14C50E1}">
      <dsp:nvSpPr>
        <dsp:cNvPr id="0" name=""/>
        <dsp:cNvSpPr/>
      </dsp:nvSpPr>
      <dsp:spPr>
        <a:xfrm>
          <a:off x="0" y="2204469"/>
          <a:ext cx="5393361"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Dance and Religious drama -Trikuti </a:t>
          </a:r>
          <a:endParaRPr lang="en-US" sz="2000" kern="1200"/>
        </a:p>
      </dsp:txBody>
      <dsp:txXfrm>
        <a:off x="23988" y="2228457"/>
        <a:ext cx="5345385" cy="443424"/>
      </dsp:txXfrm>
    </dsp:sp>
    <dsp:sp modelId="{203B84E0-8D64-4EAD-93EF-3FD819D824AB}">
      <dsp:nvSpPr>
        <dsp:cNvPr id="0" name=""/>
        <dsp:cNvSpPr/>
      </dsp:nvSpPr>
      <dsp:spPr>
        <a:xfrm>
          <a:off x="0" y="2753469"/>
          <a:ext cx="5393361"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Ram Leela/Krishna Leela</a:t>
          </a:r>
          <a:endParaRPr lang="en-US" sz="2000" kern="1200"/>
        </a:p>
      </dsp:txBody>
      <dsp:txXfrm>
        <a:off x="23988" y="2777457"/>
        <a:ext cx="5345385" cy="443424"/>
      </dsp:txXfrm>
    </dsp:sp>
    <dsp:sp modelId="{E5ABE740-CB50-45C8-AEB7-1B6854551294}">
      <dsp:nvSpPr>
        <dsp:cNvPr id="0" name=""/>
        <dsp:cNvSpPr/>
      </dsp:nvSpPr>
      <dsp:spPr>
        <a:xfrm>
          <a:off x="0" y="3302469"/>
          <a:ext cx="5393361"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Qawali by both Hindus and Muslim community</a:t>
          </a:r>
          <a:endParaRPr lang="en-US" sz="2000" kern="1200"/>
        </a:p>
      </dsp:txBody>
      <dsp:txXfrm>
        <a:off x="23988" y="3326457"/>
        <a:ext cx="5345385" cy="443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01419-A6E8-4A8C-851A-671FAEA7F493}">
      <dsp:nvSpPr>
        <dsp:cNvPr id="0" name=""/>
        <dsp:cNvSpPr/>
      </dsp:nvSpPr>
      <dsp:spPr>
        <a:xfrm>
          <a:off x="0" y="706671"/>
          <a:ext cx="3073451" cy="19516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92726-43CE-4290-92E3-D2391F90C98A}">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Hid the Ramayan in the thatched roof.</a:t>
          </a:r>
          <a:endParaRPr lang="en-US" sz="2300" kern="1200"/>
        </a:p>
      </dsp:txBody>
      <dsp:txXfrm>
        <a:off x="398656" y="1088253"/>
        <a:ext cx="2959127" cy="1837317"/>
      </dsp:txXfrm>
    </dsp:sp>
    <dsp:sp modelId="{BBC1D586-F996-435A-A5DB-18AAC99FD05D}">
      <dsp:nvSpPr>
        <dsp:cNvPr id="0" name=""/>
        <dsp:cNvSpPr/>
      </dsp:nvSpPr>
      <dsp:spPr>
        <a:xfrm>
          <a:off x="3756441" y="706671"/>
          <a:ext cx="3073451" cy="19516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16BA1-459F-4D22-BF57-5830D591BEB5}">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err="1"/>
            <a:t>Hawan</a:t>
          </a:r>
          <a:r>
            <a:rPr lang="en-GB" sz="2300" kern="1200" dirty="0"/>
            <a:t>, Ramayan recitals, Rot Katha. Indra Puja was performed in secrecy.</a:t>
          </a:r>
          <a:endParaRPr lang="en-US" sz="2300" kern="1200" dirty="0"/>
        </a:p>
      </dsp:txBody>
      <dsp:txXfrm>
        <a:off x="4155097" y="1088253"/>
        <a:ext cx="2959127" cy="1837317"/>
      </dsp:txXfrm>
    </dsp:sp>
    <dsp:sp modelId="{81A63A89-0723-4BA7-9C71-E762CAC92B5F}">
      <dsp:nvSpPr>
        <dsp:cNvPr id="0" name=""/>
        <dsp:cNvSpPr/>
      </dsp:nvSpPr>
      <dsp:spPr>
        <a:xfrm>
          <a:off x="7512882" y="706671"/>
          <a:ext cx="3073451" cy="19516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27602-F270-46C7-A8B9-E2BF18868D2D}">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 Girmitya women sang sohar, log geet, chautal, faag, kirtan also with the men</a:t>
          </a:r>
          <a:endParaRPr lang="en-US" sz="2300" kern="1200"/>
        </a:p>
      </dsp:txBody>
      <dsp:txXfrm>
        <a:off x="7911539" y="1088253"/>
        <a:ext cx="2959127" cy="1837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012F-6458-4098-AD2A-C4D1DBBC39C8}">
      <dsp:nvSpPr>
        <dsp:cNvPr id="0" name=""/>
        <dsp:cNvSpPr/>
      </dsp:nvSpPr>
      <dsp:spPr>
        <a:xfrm>
          <a:off x="0" y="0"/>
          <a:ext cx="4314688" cy="9572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Hinduism and Folk Songs History and Gaining momentum after 1910</a:t>
          </a:r>
          <a:endParaRPr lang="en-US" sz="1800" kern="1200"/>
        </a:p>
      </dsp:txBody>
      <dsp:txXfrm>
        <a:off x="28038" y="28038"/>
        <a:ext cx="3200802" cy="901218"/>
      </dsp:txXfrm>
    </dsp:sp>
    <dsp:sp modelId="{4BDFC7E4-B9B2-44DD-898E-CFA9937F9E4C}">
      <dsp:nvSpPr>
        <dsp:cNvPr id="0" name=""/>
        <dsp:cNvSpPr/>
      </dsp:nvSpPr>
      <dsp:spPr>
        <a:xfrm>
          <a:off x="361355" y="1131347"/>
          <a:ext cx="4314688" cy="957294"/>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arrival of Lawyer Mani Lal  lawyer and Swami Vassist Muni with Pundit Tota Ram Sandhya</a:t>
          </a:r>
          <a:endParaRPr lang="en-US" sz="1800" kern="1200"/>
        </a:p>
      </dsp:txBody>
      <dsp:txXfrm>
        <a:off x="389393" y="1159385"/>
        <a:ext cx="3275016" cy="901218"/>
      </dsp:txXfrm>
    </dsp:sp>
    <dsp:sp modelId="{32A354B7-27CA-44AA-B60C-56F0A201BB09}">
      <dsp:nvSpPr>
        <dsp:cNvPr id="0" name=""/>
        <dsp:cNvSpPr/>
      </dsp:nvSpPr>
      <dsp:spPr>
        <a:xfrm>
          <a:off x="717317" y="2262695"/>
          <a:ext cx="4314688" cy="957294"/>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Teaching about  Faag/Chautals to an area more than 50% of Viti Levu. </a:t>
          </a:r>
          <a:endParaRPr lang="en-US" sz="1800" kern="1200"/>
        </a:p>
      </dsp:txBody>
      <dsp:txXfrm>
        <a:off x="745355" y="2290733"/>
        <a:ext cx="3280409" cy="901218"/>
      </dsp:txXfrm>
    </dsp:sp>
    <dsp:sp modelId="{29268F25-5A9B-40BC-8C7E-BA301D3C1764}">
      <dsp:nvSpPr>
        <dsp:cNvPr id="0" name=""/>
        <dsp:cNvSpPr/>
      </dsp:nvSpPr>
      <dsp:spPr>
        <a:xfrm>
          <a:off x="1078672" y="3394043"/>
          <a:ext cx="4314688" cy="957294"/>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Mani Lal &amp; wife and Sadhu Vasist Muni deported in1920s. deported to India</a:t>
          </a:r>
          <a:endParaRPr lang="en-US" sz="1800" kern="1200"/>
        </a:p>
      </dsp:txBody>
      <dsp:txXfrm>
        <a:off x="1106710" y="3422081"/>
        <a:ext cx="3275016" cy="901218"/>
      </dsp:txXfrm>
    </dsp:sp>
    <dsp:sp modelId="{CC77BA5E-51E8-4A2A-9D16-CF686BE7F508}">
      <dsp:nvSpPr>
        <dsp:cNvPr id="0" name=""/>
        <dsp:cNvSpPr/>
      </dsp:nvSpPr>
      <dsp:spPr>
        <a:xfrm>
          <a:off x="3692447"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832451" y="733200"/>
        <a:ext cx="342233" cy="468236"/>
      </dsp:txXfrm>
    </dsp:sp>
    <dsp:sp modelId="{FD6ABE81-F92C-4E15-BB9E-089684948604}">
      <dsp:nvSpPr>
        <dsp:cNvPr id="0" name=""/>
        <dsp:cNvSpPr/>
      </dsp:nvSpPr>
      <dsp:spPr>
        <a:xfrm>
          <a:off x="4053802" y="1864548"/>
          <a:ext cx="622241" cy="622241"/>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193806" y="1864548"/>
        <a:ext cx="342233" cy="468236"/>
      </dsp:txXfrm>
    </dsp:sp>
    <dsp:sp modelId="{A0599722-7829-4F26-A9BA-42F51FB18558}">
      <dsp:nvSpPr>
        <dsp:cNvPr id="0" name=""/>
        <dsp:cNvSpPr/>
      </dsp:nvSpPr>
      <dsp:spPr>
        <a:xfrm>
          <a:off x="4409764" y="2995896"/>
          <a:ext cx="622241" cy="622241"/>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549768" y="2995896"/>
        <a:ext cx="342233" cy="468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CBAD7-9BDB-4020-9893-3342EC966C67}">
      <dsp:nvSpPr>
        <dsp:cNvPr id="0" name=""/>
        <dsp:cNvSpPr/>
      </dsp:nvSpPr>
      <dsp:spPr>
        <a:xfrm>
          <a:off x="0" y="124227"/>
          <a:ext cx="6666833" cy="255089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Bedesia singing is nearly extinct in Fiji.</a:t>
          </a:r>
          <a:endParaRPr lang="en-US" sz="3600" kern="1200"/>
        </a:p>
      </dsp:txBody>
      <dsp:txXfrm>
        <a:off x="124524" y="248751"/>
        <a:ext cx="6417785" cy="2301844"/>
      </dsp:txXfrm>
    </dsp:sp>
    <dsp:sp modelId="{6C46B1CA-D7D1-4E19-BF5E-88D777CBE20E}">
      <dsp:nvSpPr>
        <dsp:cNvPr id="0" name=""/>
        <dsp:cNvSpPr/>
      </dsp:nvSpPr>
      <dsp:spPr>
        <a:xfrm>
          <a:off x="0" y="2778799"/>
          <a:ext cx="6666833" cy="2550892"/>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The roots of Bedesia originated in Eastern Uttar Pardesh and Bihar and taken to various countries by Girmityas</a:t>
          </a:r>
          <a:endParaRPr lang="en-US" sz="3600" kern="1200"/>
        </a:p>
      </dsp:txBody>
      <dsp:txXfrm>
        <a:off x="124524" y="2903323"/>
        <a:ext cx="6417785" cy="2301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8EB45-CA20-41E6-96CA-340415948FD5}">
      <dsp:nvSpPr>
        <dsp:cNvPr id="0" name=""/>
        <dsp:cNvSpPr/>
      </dsp:nvSpPr>
      <dsp:spPr>
        <a:xfrm>
          <a:off x="0" y="65299"/>
          <a:ext cx="6666833" cy="7160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Folk songs, unity and the respect of family and togetherness as a community</a:t>
          </a:r>
          <a:endParaRPr lang="en-US" sz="1800" kern="1200"/>
        </a:p>
      </dsp:txBody>
      <dsp:txXfrm>
        <a:off x="34954" y="100253"/>
        <a:ext cx="6596925" cy="646132"/>
      </dsp:txXfrm>
    </dsp:sp>
    <dsp:sp modelId="{99CBBA1A-70BE-4F52-94F9-0F933FD7F779}">
      <dsp:nvSpPr>
        <dsp:cNvPr id="0" name=""/>
        <dsp:cNvSpPr/>
      </dsp:nvSpPr>
      <dsp:spPr>
        <a:xfrm>
          <a:off x="0" y="833179"/>
          <a:ext cx="6666833" cy="716040"/>
        </a:xfrm>
        <a:prstGeom prst="roundRect">
          <a:avLst/>
        </a:prstGeom>
        <a:gradFill rotWithShape="0">
          <a:gsLst>
            <a:gs pos="0">
              <a:schemeClr val="accent2">
                <a:hueOff val="1073936"/>
                <a:satOff val="-3082"/>
                <a:lumOff val="-4935"/>
                <a:alphaOff val="0"/>
                <a:satMod val="103000"/>
                <a:lumMod val="102000"/>
                <a:tint val="94000"/>
              </a:schemeClr>
            </a:gs>
            <a:gs pos="50000">
              <a:schemeClr val="accent2">
                <a:hueOff val="1073936"/>
                <a:satOff val="-3082"/>
                <a:lumOff val="-4935"/>
                <a:alphaOff val="0"/>
                <a:satMod val="110000"/>
                <a:lumMod val="100000"/>
                <a:shade val="100000"/>
              </a:schemeClr>
            </a:gs>
            <a:gs pos="100000">
              <a:schemeClr val="accent2">
                <a:hueOff val="1073936"/>
                <a:satOff val="-3082"/>
                <a:lumOff val="-4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folk songs united the Girmityas and Indian community together</a:t>
          </a:r>
          <a:endParaRPr lang="en-US" sz="1800" kern="1200"/>
        </a:p>
      </dsp:txBody>
      <dsp:txXfrm>
        <a:off x="34954" y="868133"/>
        <a:ext cx="6596925" cy="646132"/>
      </dsp:txXfrm>
    </dsp:sp>
    <dsp:sp modelId="{99A20FD0-2E30-44AE-9E9F-3E65177172A1}">
      <dsp:nvSpPr>
        <dsp:cNvPr id="0" name=""/>
        <dsp:cNvSpPr/>
      </dsp:nvSpPr>
      <dsp:spPr>
        <a:xfrm>
          <a:off x="0" y="1601059"/>
          <a:ext cx="6666833" cy="71604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This further assisted them to build schools for their children</a:t>
          </a:r>
          <a:endParaRPr lang="en-US" sz="1800" kern="1200"/>
        </a:p>
      </dsp:txBody>
      <dsp:txXfrm>
        <a:off x="34954" y="1636013"/>
        <a:ext cx="6596925" cy="646132"/>
      </dsp:txXfrm>
    </dsp:sp>
    <dsp:sp modelId="{21570B00-CCB9-48E7-AE8E-27A4B1C25D23}">
      <dsp:nvSpPr>
        <dsp:cNvPr id="0" name=""/>
        <dsp:cNvSpPr/>
      </dsp:nvSpPr>
      <dsp:spPr>
        <a:xfrm>
          <a:off x="0" y="2368939"/>
          <a:ext cx="6666833" cy="71604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Assisted them to build temples and mosques in Fiji</a:t>
          </a:r>
          <a:endParaRPr lang="en-US" sz="1800" kern="1200"/>
        </a:p>
      </dsp:txBody>
      <dsp:txXfrm>
        <a:off x="34954" y="2403893"/>
        <a:ext cx="6596925" cy="646132"/>
      </dsp:txXfrm>
    </dsp:sp>
    <dsp:sp modelId="{60428ED7-31F3-48B5-B45E-B7DFDD12AE51}">
      <dsp:nvSpPr>
        <dsp:cNvPr id="0" name=""/>
        <dsp:cNvSpPr/>
      </dsp:nvSpPr>
      <dsp:spPr>
        <a:xfrm>
          <a:off x="0" y="3136819"/>
          <a:ext cx="6666833" cy="71604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Assisted them to retain the language Hindi, Urdu, Tamil, Telugu and Madaillam</a:t>
          </a:r>
          <a:endParaRPr lang="en-US" sz="1800" kern="1200"/>
        </a:p>
      </dsp:txBody>
      <dsp:txXfrm>
        <a:off x="34954" y="3171773"/>
        <a:ext cx="6596925" cy="646132"/>
      </dsp:txXfrm>
    </dsp:sp>
    <dsp:sp modelId="{5DC621B7-3E46-4552-A1C8-4BB9E0992E4D}">
      <dsp:nvSpPr>
        <dsp:cNvPr id="0" name=""/>
        <dsp:cNvSpPr/>
      </dsp:nvSpPr>
      <dsp:spPr>
        <a:xfrm>
          <a:off x="0" y="3904699"/>
          <a:ext cx="6666833" cy="716040"/>
        </a:xfrm>
        <a:prstGeom prst="roundRect">
          <a:avLst/>
        </a:prstGeom>
        <a:gradFill rotWithShape="0">
          <a:gsLst>
            <a:gs pos="0">
              <a:schemeClr val="accent2">
                <a:hueOff val="5369678"/>
                <a:satOff val="-15411"/>
                <a:lumOff val="-24674"/>
                <a:alphaOff val="0"/>
                <a:satMod val="103000"/>
                <a:lumMod val="102000"/>
                <a:tint val="94000"/>
              </a:schemeClr>
            </a:gs>
            <a:gs pos="50000">
              <a:schemeClr val="accent2">
                <a:hueOff val="5369678"/>
                <a:satOff val="-15411"/>
                <a:lumOff val="-24674"/>
                <a:alphaOff val="0"/>
                <a:satMod val="110000"/>
                <a:lumMod val="100000"/>
                <a:shade val="100000"/>
              </a:schemeClr>
            </a:gs>
            <a:gs pos="100000">
              <a:schemeClr val="accent2">
                <a:hueOff val="5369678"/>
                <a:satOff val="-15411"/>
                <a:lumOff val="-246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Ram Lila and Krishan Lila were celebrated then and still now</a:t>
          </a:r>
          <a:endParaRPr lang="en-US" sz="1800" kern="1200"/>
        </a:p>
      </dsp:txBody>
      <dsp:txXfrm>
        <a:off x="34954" y="3939653"/>
        <a:ext cx="6596925" cy="646132"/>
      </dsp:txXfrm>
    </dsp:sp>
    <dsp:sp modelId="{9500D4AA-AD04-4642-AA9A-8C251038BC0D}">
      <dsp:nvSpPr>
        <dsp:cNvPr id="0" name=""/>
        <dsp:cNvSpPr/>
      </dsp:nvSpPr>
      <dsp:spPr>
        <a:xfrm>
          <a:off x="0" y="4672580"/>
          <a:ext cx="6666833" cy="7160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folk songs played a vital role to keep the Girmityas in the right mental frame of mind</a:t>
          </a:r>
          <a:endParaRPr lang="en-US" sz="1800" kern="1200"/>
        </a:p>
      </dsp:txBody>
      <dsp:txXfrm>
        <a:off x="34954" y="4707534"/>
        <a:ext cx="6596925" cy="646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B040-1A09-40DB-BA4B-3A794FF7CFCC}">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763D96-5BAC-4E38-8941-E75FC9E5F46F}">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The Richness of folk songs assisted in the formation and maintenance of a respectable community and society.</a:t>
          </a:r>
          <a:endParaRPr lang="en-US" sz="2100" kern="1200" dirty="0"/>
        </a:p>
      </dsp:txBody>
      <dsp:txXfrm>
        <a:off x="0" y="0"/>
        <a:ext cx="6666833" cy="1363480"/>
      </dsp:txXfrm>
    </dsp:sp>
    <dsp:sp modelId="{69DA40F9-66E8-44AB-9A19-72F34315EAD6}">
      <dsp:nvSpPr>
        <dsp:cNvPr id="0" name=""/>
        <dsp:cNvSpPr/>
      </dsp:nvSpPr>
      <dsp:spPr>
        <a:xfrm>
          <a:off x="0" y="1363480"/>
          <a:ext cx="6666833"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812FF8-C32E-46EE-B268-818C34B5ACD2}">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colonial masters were surprised and a shock to the system when the first Indian primary school commenced in Wairoku RakiRaki</a:t>
          </a:r>
          <a:endParaRPr lang="en-US" sz="2100" kern="1200"/>
        </a:p>
      </dsp:txBody>
      <dsp:txXfrm>
        <a:off x="0" y="1363480"/>
        <a:ext cx="6666833" cy="1363480"/>
      </dsp:txXfrm>
    </dsp:sp>
    <dsp:sp modelId="{0D076327-1EB2-4FF9-A389-A5F086B65FAD}">
      <dsp:nvSpPr>
        <dsp:cNvPr id="0" name=""/>
        <dsp:cNvSpPr/>
      </dsp:nvSpPr>
      <dsp:spPr>
        <a:xfrm>
          <a:off x="0" y="2726960"/>
          <a:ext cx="6666833"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2BE10FE-E548-4189-B784-B38BB692B094}">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Girmityas with their culture, folk songs were able to forge a community that did not interfere with the I Taukei culture</a:t>
          </a:r>
          <a:endParaRPr lang="en-US" sz="2100" kern="1200"/>
        </a:p>
      </dsp:txBody>
      <dsp:txXfrm>
        <a:off x="0" y="2726960"/>
        <a:ext cx="6666833" cy="1363480"/>
      </dsp:txXfrm>
    </dsp:sp>
    <dsp:sp modelId="{729FF233-5906-4544-9367-F4D9CADA2F34}">
      <dsp:nvSpPr>
        <dsp:cNvPr id="0" name=""/>
        <dsp:cNvSpPr/>
      </dsp:nvSpPr>
      <dsp:spPr>
        <a:xfrm>
          <a:off x="0" y="4090440"/>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75BC988-C68E-490A-8AE0-3AE390C2E727}">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richness of the Indian diaspora from Fiji has continued till today and has made them a very respectable community in all the countries settled by us</a:t>
          </a:r>
          <a:endParaRPr lang="en-US" sz="2100" kern="1200"/>
        </a:p>
      </dsp:txBody>
      <dsp:txXfrm>
        <a:off x="0" y="4090440"/>
        <a:ext cx="6666833" cy="1363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263A0-B673-41CB-8208-0AA369F00EEE}">
      <dsp:nvSpPr>
        <dsp:cNvPr id="0" name=""/>
        <dsp:cNvSpPr/>
      </dsp:nvSpPr>
      <dsp:spPr>
        <a:xfrm>
          <a:off x="0" y="86359"/>
          <a:ext cx="6666833" cy="2597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Many say that the Girmityas created another India in the South Pacific so many thousand kilometres from Uttar </a:t>
          </a:r>
          <a:r>
            <a:rPr lang="en-GB" sz="3000" kern="1200" dirty="0" err="1"/>
            <a:t>Pardesh</a:t>
          </a:r>
          <a:r>
            <a:rPr lang="en-GB" sz="3000" kern="1200" dirty="0"/>
            <a:t> and </a:t>
          </a:r>
          <a:r>
            <a:rPr lang="en-GB" sz="3000" kern="1200" dirty="0" err="1"/>
            <a:t>Birha</a:t>
          </a:r>
          <a:r>
            <a:rPr lang="en-GB" sz="3000" kern="1200" dirty="0"/>
            <a:t> but many do not know the reasons for this.</a:t>
          </a:r>
          <a:endParaRPr lang="en-US" sz="3000" kern="1200" dirty="0"/>
        </a:p>
      </dsp:txBody>
      <dsp:txXfrm>
        <a:off x="126795" y="213154"/>
        <a:ext cx="6413243" cy="2343810"/>
      </dsp:txXfrm>
    </dsp:sp>
    <dsp:sp modelId="{69623747-70E1-45B8-B72D-6207775B8120}">
      <dsp:nvSpPr>
        <dsp:cNvPr id="0" name=""/>
        <dsp:cNvSpPr/>
      </dsp:nvSpPr>
      <dsp:spPr>
        <a:xfrm>
          <a:off x="0" y="2770160"/>
          <a:ext cx="6666833" cy="25974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It was sheer survival and the will to survive and to break the shackles of indenture and poverty.</a:t>
          </a:r>
          <a:endParaRPr lang="en-US" sz="3000" kern="1200"/>
        </a:p>
      </dsp:txBody>
      <dsp:txXfrm>
        <a:off x="126795" y="2896955"/>
        <a:ext cx="6413243" cy="23438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91564-1230-4F29-BC79-74CDAF1E5971}" type="datetimeFigureOut">
              <a:rPr lang="en-AU" smtClean="0"/>
              <a:t>21/05/2025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A18D8-D416-4DED-AE6D-8149071328FF}" type="slidenum">
              <a:rPr lang="en-AU" smtClean="0"/>
              <a:t>‹#›</a:t>
            </a:fld>
            <a:endParaRPr lang="en-AU"/>
          </a:p>
        </p:txBody>
      </p:sp>
    </p:spTree>
    <p:extLst>
      <p:ext uri="{BB962C8B-B14F-4D97-AF65-F5344CB8AC3E}">
        <p14:creationId xmlns:p14="http://schemas.microsoft.com/office/powerpoint/2010/main" val="41772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C1A18D8-D416-4DED-AE6D-8149071328FF}" type="slidenum">
              <a:rPr lang="en-AU" smtClean="0"/>
              <a:t>1</a:t>
            </a:fld>
            <a:endParaRPr lang="en-AU"/>
          </a:p>
        </p:txBody>
      </p:sp>
    </p:spTree>
    <p:extLst>
      <p:ext uri="{BB962C8B-B14F-4D97-AF65-F5344CB8AC3E}">
        <p14:creationId xmlns:p14="http://schemas.microsoft.com/office/powerpoint/2010/main" val="30467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C1A18D8-D416-4DED-AE6D-8149071328FF}" type="slidenum">
              <a:rPr lang="en-AU" smtClean="0"/>
              <a:t>3</a:t>
            </a:fld>
            <a:endParaRPr lang="en-AU"/>
          </a:p>
        </p:txBody>
      </p:sp>
    </p:spTree>
    <p:extLst>
      <p:ext uri="{BB962C8B-B14F-4D97-AF65-F5344CB8AC3E}">
        <p14:creationId xmlns:p14="http://schemas.microsoft.com/office/powerpoint/2010/main" val="280552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C1A18D8-D416-4DED-AE6D-8149071328FF}" type="slidenum">
              <a:rPr lang="en-AU" smtClean="0"/>
              <a:t>7</a:t>
            </a:fld>
            <a:endParaRPr lang="en-AU"/>
          </a:p>
        </p:txBody>
      </p:sp>
    </p:spTree>
    <p:extLst>
      <p:ext uri="{BB962C8B-B14F-4D97-AF65-F5344CB8AC3E}">
        <p14:creationId xmlns:p14="http://schemas.microsoft.com/office/powerpoint/2010/main" val="249276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4B09-6922-DD88-BC49-F60E47B9E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6C64FD9-C0DC-6962-0AC5-FD45429D0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087BB84-77AD-7B0E-D3F7-6436E10AF7C3}"/>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5" name="Footer Placeholder 4">
            <a:extLst>
              <a:ext uri="{FF2B5EF4-FFF2-40B4-BE49-F238E27FC236}">
                <a16:creationId xmlns:a16="http://schemas.microsoft.com/office/drawing/2014/main" id="{9AE4D86C-DB9A-7156-1F4B-B0403FF9E3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229E352-3A08-6F99-8F58-A83E61F09D5C}"/>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142463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218C-5278-77E6-60D8-0222D632818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78A97D1-3DA3-50E2-0263-F3B99797F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F3D6F4-2888-CA37-0B3A-DB84CFED9341}"/>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5" name="Footer Placeholder 4">
            <a:extLst>
              <a:ext uri="{FF2B5EF4-FFF2-40B4-BE49-F238E27FC236}">
                <a16:creationId xmlns:a16="http://schemas.microsoft.com/office/drawing/2014/main" id="{64113214-750E-A0EF-05BF-E888CA4647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869D04-FF15-E600-4771-411FF8BF9A41}"/>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25352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8753C-F5EF-35A1-A043-322C4ABE58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FCB301-5E85-CD56-06BF-B52D4A16A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C598A3-D7C7-30BD-EDE7-5124CE20EB1D}"/>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5" name="Footer Placeholder 4">
            <a:extLst>
              <a:ext uri="{FF2B5EF4-FFF2-40B4-BE49-F238E27FC236}">
                <a16:creationId xmlns:a16="http://schemas.microsoft.com/office/drawing/2014/main" id="{AB32CC4F-C0B4-B62A-35DC-2BCAAC4D14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0EC754-85C4-897B-E0B4-E0C63694923E}"/>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352707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067A-79D4-EE27-9CF3-1925A008D2A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E23B98-3C82-BA35-7222-CE8FF4BA0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29D00F-9B18-9A6E-AE9C-FE25285FA668}"/>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5" name="Footer Placeholder 4">
            <a:extLst>
              <a:ext uri="{FF2B5EF4-FFF2-40B4-BE49-F238E27FC236}">
                <a16:creationId xmlns:a16="http://schemas.microsoft.com/office/drawing/2014/main" id="{4B528CE7-F985-D988-0485-AA9A45BEAA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87ECAB-F7D0-3685-9FCE-59E7F194EE20}"/>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63391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16BC-8531-70FC-D2BB-DF1C9B0C4B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8EE0A0B-25E9-D9CB-9328-0CE28F68F5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123F3-3008-E356-2FEC-D121463629B4}"/>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5" name="Footer Placeholder 4">
            <a:extLst>
              <a:ext uri="{FF2B5EF4-FFF2-40B4-BE49-F238E27FC236}">
                <a16:creationId xmlns:a16="http://schemas.microsoft.com/office/drawing/2014/main" id="{2610AA2D-0C1D-E938-008A-538DA9CD6F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47D2C4-B80D-1DB9-4BF9-652F4DE4C126}"/>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352002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CF10-FDF2-4077-67EF-2C9BDC286E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56BEC93-3F2D-6FD3-040B-923DE0575A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C54AC12-D3B3-9532-17EC-CF3E9CB10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8D85E1D-7135-4325-E536-DD06F56926F7}"/>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6" name="Footer Placeholder 5">
            <a:extLst>
              <a:ext uri="{FF2B5EF4-FFF2-40B4-BE49-F238E27FC236}">
                <a16:creationId xmlns:a16="http://schemas.microsoft.com/office/drawing/2014/main" id="{82B43539-B9C8-EC31-C4FB-77B91CDCC6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FEF784-ACE7-4966-A9F9-63E8025474E2}"/>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75422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507B-D123-01D5-164C-5BEC9F09DC0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4999ACB-4CB9-1A7F-8F78-21DC70F54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EEE28-AD83-FE76-E292-C78068206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C41957-545E-87EC-9226-DA88B8CCA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CA0C7-A8F3-7EFA-5B86-72387FE87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1D00521-82B9-ABAD-0921-2064E8418E01}"/>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8" name="Footer Placeholder 7">
            <a:extLst>
              <a:ext uri="{FF2B5EF4-FFF2-40B4-BE49-F238E27FC236}">
                <a16:creationId xmlns:a16="http://schemas.microsoft.com/office/drawing/2014/main" id="{B61F4EEB-6626-099D-8EA3-EDF1A12204C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8B9942A-571D-A34F-198B-46EAA85A9754}"/>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168250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E364-13A8-654B-680B-A18C302A451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4F2A254-8D5D-9622-A8E6-FC4264D0FF35}"/>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4" name="Footer Placeholder 3">
            <a:extLst>
              <a:ext uri="{FF2B5EF4-FFF2-40B4-BE49-F238E27FC236}">
                <a16:creationId xmlns:a16="http://schemas.microsoft.com/office/drawing/2014/main" id="{45D1E3A8-F8AD-EE22-41B7-83A149A0F03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A9BC6CD-34B9-3420-CD0A-FBEB61B62E86}"/>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241241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015E6-788E-6F46-9099-E40F48EAFC16}"/>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3" name="Footer Placeholder 2">
            <a:extLst>
              <a:ext uri="{FF2B5EF4-FFF2-40B4-BE49-F238E27FC236}">
                <a16:creationId xmlns:a16="http://schemas.microsoft.com/office/drawing/2014/main" id="{A6D5217B-BB94-0FF3-F66B-396182F7B0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6460694-5439-A177-B44A-E0255D948265}"/>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265670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BA7D-4708-4AF1-B3ED-DD33E3AF7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CEB7AF3-228B-F530-73B1-2CDF4F79C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F9FE2B7-E1BA-4111-A3B3-D06B99324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57D1-44CA-3C74-6E3E-8EBA8BD31E65}"/>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6" name="Footer Placeholder 5">
            <a:extLst>
              <a:ext uri="{FF2B5EF4-FFF2-40B4-BE49-F238E27FC236}">
                <a16:creationId xmlns:a16="http://schemas.microsoft.com/office/drawing/2014/main" id="{C9DE42CD-6DB0-1296-5749-30E273AD783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99482C-1AB4-84A5-114B-5A6E969B56CD}"/>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378817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998A-E7DB-E614-0148-B2415A2E3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F2CEA51-2377-36D6-1E42-8DB25C228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3F74371-434F-274C-1496-FB4225D4E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92F22-7E47-E074-3212-5AC0DB5B7FB1}"/>
              </a:ext>
            </a:extLst>
          </p:cNvPr>
          <p:cNvSpPr>
            <a:spLocks noGrp="1"/>
          </p:cNvSpPr>
          <p:nvPr>
            <p:ph type="dt" sz="half" idx="10"/>
          </p:nvPr>
        </p:nvSpPr>
        <p:spPr/>
        <p:txBody>
          <a:bodyPr/>
          <a:lstStyle/>
          <a:p>
            <a:fld id="{0D98E97B-A884-4A30-BA9B-B89745AFEDB0}" type="datetimeFigureOut">
              <a:rPr lang="en-AU" smtClean="0"/>
              <a:t>21/05/2025</a:t>
            </a:fld>
            <a:endParaRPr lang="en-AU"/>
          </a:p>
        </p:txBody>
      </p:sp>
      <p:sp>
        <p:nvSpPr>
          <p:cNvPr id="6" name="Footer Placeholder 5">
            <a:extLst>
              <a:ext uri="{FF2B5EF4-FFF2-40B4-BE49-F238E27FC236}">
                <a16:creationId xmlns:a16="http://schemas.microsoft.com/office/drawing/2014/main" id="{24B4CB38-DA9A-E9AB-0031-D587714CBF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2DAABB2-4380-3CD9-CC43-A8E995B184F2}"/>
              </a:ext>
            </a:extLst>
          </p:cNvPr>
          <p:cNvSpPr>
            <a:spLocks noGrp="1"/>
          </p:cNvSpPr>
          <p:nvPr>
            <p:ph type="sldNum" sz="quarter" idx="12"/>
          </p:nvPr>
        </p:nvSpPr>
        <p:spPr/>
        <p:txBody>
          <a:bodyPr/>
          <a:lstStyle/>
          <a:p>
            <a:fld id="{2DACC1A9-CFC1-48B3-8F27-B0E75B29FE67}" type="slidenum">
              <a:rPr lang="en-AU" smtClean="0"/>
              <a:t>‹#›</a:t>
            </a:fld>
            <a:endParaRPr lang="en-AU"/>
          </a:p>
        </p:txBody>
      </p:sp>
    </p:spTree>
    <p:extLst>
      <p:ext uri="{BB962C8B-B14F-4D97-AF65-F5344CB8AC3E}">
        <p14:creationId xmlns:p14="http://schemas.microsoft.com/office/powerpoint/2010/main" val="118549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BCF94-BCF8-0C3B-7E62-352CEC907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6B632B-3673-6F19-FE19-4D286698D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487015-1771-89A4-9BB1-8002C4A20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98E97B-A884-4A30-BA9B-B89745AFEDB0}" type="datetimeFigureOut">
              <a:rPr lang="en-AU" smtClean="0"/>
              <a:t>21/05/2025</a:t>
            </a:fld>
            <a:endParaRPr lang="en-AU"/>
          </a:p>
        </p:txBody>
      </p:sp>
      <p:sp>
        <p:nvSpPr>
          <p:cNvPr id="5" name="Footer Placeholder 4">
            <a:extLst>
              <a:ext uri="{FF2B5EF4-FFF2-40B4-BE49-F238E27FC236}">
                <a16:creationId xmlns:a16="http://schemas.microsoft.com/office/drawing/2014/main" id="{321EBFFB-F11E-1651-4855-01A70B5D9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4884D1B-058F-5453-369E-314AA143F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ACC1A9-CFC1-48B3-8F27-B0E75B29FE67}" type="slidenum">
              <a:rPr lang="en-AU" smtClean="0"/>
              <a:t>‹#›</a:t>
            </a:fld>
            <a:endParaRPr lang="en-AU"/>
          </a:p>
        </p:txBody>
      </p:sp>
    </p:spTree>
    <p:extLst>
      <p:ext uri="{BB962C8B-B14F-4D97-AF65-F5344CB8AC3E}">
        <p14:creationId xmlns:p14="http://schemas.microsoft.com/office/powerpoint/2010/main" val="4175614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llpaperflare.com/search?wallpaper=Marriage"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assamtimes.org/node/1917"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kimedia.it/news/concorso-wiki-loves-folklore-2021-donne-e-folklore/"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rchive.org/details/04132015"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wallpaperflare.com/%E4%B9%83%E6%9C%A8%E5%9D%8246-idol-wallpaper-ytqib" TargetMode="External"/><Relationship Id="rId3" Type="http://schemas.openxmlformats.org/officeDocument/2006/relationships/hyperlink" Target="https://www.pikist.com/free-photo-iyrek" TargetMode="External"/><Relationship Id="rId7" Type="http://schemas.openxmlformats.org/officeDocument/2006/relationships/image" Target="../media/image18.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www.wallpaperflare.com/ganesha-ganpati-hinduism-spiritual-religion-lord-god-wallpaper-gcynh" TargetMode="External"/><Relationship Id="rId10" Type="http://schemas.openxmlformats.org/officeDocument/2006/relationships/hyperlink" Target="https://pxhere.com/en/photo/845059" TargetMode="External"/><Relationship Id="rId4" Type="http://schemas.openxmlformats.org/officeDocument/2006/relationships/image" Target="../media/image16.jp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www.wallpaperflare.com/shubh-navratri-lord-dugra-wallpaper-festivals-holidays-arts-culture-and-entertainment-wallpaper-mlclc"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joshuasingh/4512157438/"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adamcohn/18603996146/"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4gsZIb_N5Ik?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gfej9x58jN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hyperlink" Target="https://www.caleidoscope.in/art-culture/folk-dances-of-maharashtra-1" TargetMode="External"/><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ruralindiaonline.org/en/articles/gsp-masterpage/"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hyperlink" Target="https://ruralindiaonline.org/en/categorie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ople playing instruments">
            <a:extLst>
              <a:ext uri="{FF2B5EF4-FFF2-40B4-BE49-F238E27FC236}">
                <a16:creationId xmlns:a16="http://schemas.microsoft.com/office/drawing/2014/main" id="{D8CA0EA1-F946-E647-DFCA-C9B20E04A4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3298" t="7073" b="2018"/>
          <a:stretch>
            <a:fillRect/>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9A5DBB-C482-8E46-8F3B-1285ADE7E621}"/>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3700" dirty="0">
                <a:solidFill>
                  <a:schemeClr val="bg1"/>
                </a:solidFill>
              </a:rPr>
              <a:t>The folk songs of Fiji and the richness of the Indo Fijian Society since the First Girmityas landed in Fiji</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97691"/>
      </p:ext>
    </p:extLst>
  </p:cSld>
  <p:clrMapOvr>
    <a:masterClrMapping/>
  </p:clrMapOvr>
  <mc:AlternateContent xmlns:mc="http://schemas.openxmlformats.org/markup-compatibility/2006" xmlns:p14="http://schemas.microsoft.com/office/powerpoint/2010/main">
    <mc:Choice Requires="p14">
      <p:transition spd="slow" p14:dur="2000" advTm="7531"/>
    </mc:Choice>
    <mc:Fallback xmlns="">
      <p:transition spd="slow" advTm="75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27401-86BA-4EF4-1F27-B2882921759A}"/>
              </a:ext>
            </a:extLst>
          </p:cNvPr>
          <p:cNvSpPr>
            <a:spLocks noGrp="1"/>
          </p:cNvSpPr>
          <p:nvPr>
            <p:ph type="title"/>
          </p:nvPr>
        </p:nvSpPr>
        <p:spPr>
          <a:xfrm>
            <a:off x="612648" y="365125"/>
            <a:ext cx="5295015" cy="2063808"/>
          </a:xfrm>
        </p:spPr>
        <p:txBody>
          <a:bodyPr anchor="b">
            <a:normAutofit/>
          </a:bodyPr>
          <a:lstStyle/>
          <a:p>
            <a:r>
              <a:rPr lang="en-AU" sz="3800"/>
              <a:t>Log Geet, Nagarra Dance and Tassa Drumming</a:t>
            </a:r>
            <a:br>
              <a:rPr lang="en-AU" sz="3800"/>
            </a:br>
            <a:endParaRPr lang="en-AU" sz="3800"/>
          </a:p>
        </p:txBody>
      </p:sp>
      <p:pic>
        <p:nvPicPr>
          <p:cNvPr id="8" name="Picture 7" descr="A hand holding a small statue&#10;&#10;AI-generated content may be incorrect.">
            <a:extLst>
              <a:ext uri="{FF2B5EF4-FFF2-40B4-BE49-F238E27FC236}">
                <a16:creationId xmlns:a16="http://schemas.microsoft.com/office/drawing/2014/main" id="{CBFA104F-7FD4-CB53-5BE2-98115FB83B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176" r="-2" b="10850"/>
          <a:stretch>
            <a:fillRect/>
          </a:stretch>
        </p:blipFill>
        <p:spPr>
          <a:xfrm>
            <a:off x="9287394" y="877583"/>
            <a:ext cx="2540538" cy="1169644"/>
          </a:xfrm>
          <a:prstGeom prst="rect">
            <a:avLst/>
          </a:prstGeom>
        </p:spPr>
      </p:pic>
      <p:sp>
        <p:nvSpPr>
          <p:cNvPr id="47"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93DCE6-1239-AD03-5916-5CF5A15059E1}"/>
              </a:ext>
            </a:extLst>
          </p:cNvPr>
          <p:cNvSpPr>
            <a:spLocks noGrp="1"/>
          </p:cNvSpPr>
          <p:nvPr>
            <p:ph idx="1"/>
          </p:nvPr>
        </p:nvSpPr>
        <p:spPr>
          <a:xfrm>
            <a:off x="612648" y="2908005"/>
            <a:ext cx="5295015" cy="3268957"/>
          </a:xfrm>
        </p:spPr>
        <p:txBody>
          <a:bodyPr>
            <a:normAutofit/>
          </a:bodyPr>
          <a:lstStyle/>
          <a:p>
            <a:r>
              <a:rPr lang="en-AU" sz="2200"/>
              <a:t>Log geet, Nangarra and Tassa was a common scene.</a:t>
            </a:r>
          </a:p>
          <a:p>
            <a:r>
              <a:rPr lang="en-AU" sz="2200"/>
              <a:t>Log geet  - sung on pre wedding days and on the wedding day.</a:t>
            </a:r>
          </a:p>
          <a:p>
            <a:r>
              <a:rPr lang="en-AU" sz="2200"/>
              <a:t>Tassa drumming processions.</a:t>
            </a:r>
          </a:p>
          <a:p>
            <a:r>
              <a:rPr lang="en-AU" sz="2200"/>
              <a:t>Log Geet  remains in Indian Diaspora in Fiji.</a:t>
            </a:r>
          </a:p>
        </p:txBody>
      </p:sp>
      <p:pic>
        <p:nvPicPr>
          <p:cNvPr id="10" name="Picture 9" descr="A person in a red dress dancing in a large crowd&#10;&#10;AI-generated content may be incorrect.">
            <a:extLst>
              <a:ext uri="{FF2B5EF4-FFF2-40B4-BE49-F238E27FC236}">
                <a16:creationId xmlns:a16="http://schemas.microsoft.com/office/drawing/2014/main" id="{E81568FB-5F97-0520-BC99-495192270B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9310" r="-2" b="9586"/>
          <a:stretch>
            <a:fillRect/>
          </a:stretch>
        </p:blipFill>
        <p:spPr>
          <a:xfrm>
            <a:off x="6591254" y="3252721"/>
            <a:ext cx="5295016" cy="2437770"/>
          </a:xfrm>
          <a:prstGeom prst="rect">
            <a:avLst/>
          </a:prstGeom>
        </p:spPr>
      </p:pic>
      <p:sp>
        <p:nvSpPr>
          <p:cNvPr id="12" name="TextBox 11">
            <a:extLst>
              <a:ext uri="{FF2B5EF4-FFF2-40B4-BE49-F238E27FC236}">
                <a16:creationId xmlns:a16="http://schemas.microsoft.com/office/drawing/2014/main" id="{83DD79BD-C1C9-152F-D745-93167926F57F}"/>
              </a:ext>
            </a:extLst>
          </p:cNvPr>
          <p:cNvSpPr txBox="1"/>
          <p:nvPr/>
        </p:nvSpPr>
        <p:spPr>
          <a:xfrm>
            <a:off x="9238762" y="5490436"/>
            <a:ext cx="258917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5" tooltip="https://assamtimes.org/node/1917">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AU" sz="700">
              <a:solidFill>
                <a:srgbClr val="FFFFFF"/>
              </a:solidFill>
            </a:endParaRPr>
          </a:p>
        </p:txBody>
      </p:sp>
    </p:spTree>
    <p:extLst>
      <p:ext uri="{BB962C8B-B14F-4D97-AF65-F5344CB8AC3E}">
        <p14:creationId xmlns:p14="http://schemas.microsoft.com/office/powerpoint/2010/main" val="46250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CC4B1-69C7-2495-7AD6-B8CE71DE746F}"/>
              </a:ext>
            </a:extLst>
          </p:cNvPr>
          <p:cNvSpPr>
            <a:spLocks noGrp="1"/>
          </p:cNvSpPr>
          <p:nvPr>
            <p:ph type="title"/>
          </p:nvPr>
        </p:nvSpPr>
        <p:spPr>
          <a:xfrm>
            <a:off x="411480" y="987552"/>
            <a:ext cx="4485861" cy="1088136"/>
          </a:xfrm>
        </p:spPr>
        <p:txBody>
          <a:bodyPr anchor="b">
            <a:normAutofit/>
          </a:bodyPr>
          <a:lstStyle/>
          <a:p>
            <a:r>
              <a:rPr lang="en-GB" sz="3400"/>
              <a:t>Taasa Drumming</a:t>
            </a:r>
            <a:endParaRPr lang="en-AU" sz="3400"/>
          </a:p>
        </p:txBody>
      </p:sp>
      <p:sp>
        <p:nvSpPr>
          <p:cNvPr id="20" name="Rectangle 1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8AD72D-D31C-86D2-1A90-857121555E03}"/>
              </a:ext>
            </a:extLst>
          </p:cNvPr>
          <p:cNvSpPr>
            <a:spLocks noGrp="1"/>
          </p:cNvSpPr>
          <p:nvPr>
            <p:ph idx="1"/>
          </p:nvPr>
        </p:nvSpPr>
        <p:spPr>
          <a:xfrm>
            <a:off x="411479" y="2688336"/>
            <a:ext cx="4498848" cy="3584448"/>
          </a:xfrm>
        </p:spPr>
        <p:txBody>
          <a:bodyPr anchor="t">
            <a:normAutofit/>
          </a:bodyPr>
          <a:lstStyle/>
          <a:p>
            <a:r>
              <a:rPr lang="en-GB" sz="1800" dirty="0"/>
              <a:t>Tassa took a much stronger hold in Vanua Levu and though it was common on Viti Levu it died after 1970 till about 10 years ago.</a:t>
            </a:r>
          </a:p>
          <a:p>
            <a:r>
              <a:rPr lang="en-GB" sz="1800" dirty="0"/>
              <a:t>Tassa drumming has also been taken up by Fiji Indians in New Zealand, Australia, USA, Canada and other countries. </a:t>
            </a:r>
          </a:p>
          <a:p>
            <a:r>
              <a:rPr lang="en-GB" sz="1800" dirty="0"/>
              <a:t>Professionalism in Tassa drumming is happening by accessing you tube videos of Tassa groups from Suriname, Guyana and Trinidad and </a:t>
            </a:r>
            <a:r>
              <a:rPr lang="en-GB" sz="1800" dirty="0" err="1"/>
              <a:t>Tabago</a:t>
            </a:r>
            <a:r>
              <a:rPr lang="en-GB" sz="1800" dirty="0"/>
              <a:t>.</a:t>
            </a:r>
          </a:p>
          <a:p>
            <a:r>
              <a:rPr lang="en-GB" sz="1800" dirty="0" err="1"/>
              <a:t>Nangarra</a:t>
            </a:r>
            <a:r>
              <a:rPr lang="en-GB" sz="1800" dirty="0"/>
              <a:t> dance and </a:t>
            </a:r>
            <a:r>
              <a:rPr lang="en-GB" sz="1800" dirty="0" err="1"/>
              <a:t>Taasa</a:t>
            </a:r>
            <a:r>
              <a:rPr lang="en-GB" sz="1800" dirty="0"/>
              <a:t> Drumming</a:t>
            </a:r>
          </a:p>
          <a:p>
            <a:endParaRPr lang="en-GB" sz="1800" dirty="0"/>
          </a:p>
          <a:p>
            <a:endParaRPr lang="en-AU" sz="1800" dirty="0"/>
          </a:p>
        </p:txBody>
      </p:sp>
      <p:pic>
        <p:nvPicPr>
          <p:cNvPr id="4" name="Picture 3">
            <a:extLst>
              <a:ext uri="{FF2B5EF4-FFF2-40B4-BE49-F238E27FC236}">
                <a16:creationId xmlns:a16="http://schemas.microsoft.com/office/drawing/2014/main" id="{DF4519D6-3C85-C904-CFA6-C9511612E4D9}"/>
              </a:ext>
            </a:extLst>
          </p:cNvPr>
          <p:cNvPicPr>
            <a:picLocks noChangeAspect="1"/>
          </p:cNvPicPr>
          <p:nvPr/>
        </p:nvPicPr>
        <p:blipFill>
          <a:blip r:embed="rId2"/>
          <a:srcRect r="1" b="128"/>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1916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6985D-8AAB-9B87-A200-06217DA83DFB}"/>
              </a:ext>
            </a:extLst>
          </p:cNvPr>
          <p:cNvSpPr>
            <a:spLocks noGrp="1"/>
          </p:cNvSpPr>
          <p:nvPr>
            <p:ph type="title"/>
          </p:nvPr>
        </p:nvSpPr>
        <p:spPr>
          <a:xfrm>
            <a:off x="838201" y="365125"/>
            <a:ext cx="5251316" cy="1807305"/>
          </a:xfrm>
        </p:spPr>
        <p:txBody>
          <a:bodyPr>
            <a:normAutofit/>
          </a:bodyPr>
          <a:lstStyle/>
          <a:p>
            <a:r>
              <a:rPr lang="en-GB" err="1"/>
              <a:t>Trikuttu</a:t>
            </a:r>
            <a:r>
              <a:rPr lang="en-GB"/>
              <a:t> </a:t>
            </a:r>
            <a:endParaRPr lang="en-AU"/>
          </a:p>
        </p:txBody>
      </p:sp>
      <p:sp>
        <p:nvSpPr>
          <p:cNvPr id="3" name="Content Placeholder 2">
            <a:extLst>
              <a:ext uri="{FF2B5EF4-FFF2-40B4-BE49-F238E27FC236}">
                <a16:creationId xmlns:a16="http://schemas.microsoft.com/office/drawing/2014/main" id="{16D627C3-B91E-FF77-93CC-72E626B5AE27}"/>
              </a:ext>
            </a:extLst>
          </p:cNvPr>
          <p:cNvSpPr>
            <a:spLocks noGrp="1"/>
          </p:cNvSpPr>
          <p:nvPr>
            <p:ph idx="1"/>
          </p:nvPr>
        </p:nvSpPr>
        <p:spPr>
          <a:xfrm>
            <a:off x="838200" y="2333297"/>
            <a:ext cx="4619621" cy="3843666"/>
          </a:xfrm>
        </p:spPr>
        <p:txBody>
          <a:bodyPr>
            <a:normAutofit/>
          </a:bodyPr>
          <a:lstStyle/>
          <a:p>
            <a:r>
              <a:rPr lang="en-GB" sz="2000"/>
              <a:t>Tirkutu depicts Epics of Mahabharata Drama and Daphla Drumming through dance, drama and costume</a:t>
            </a:r>
          </a:p>
          <a:p>
            <a:r>
              <a:rPr lang="en-GB" sz="2000"/>
              <a:t>Tirkutu dance and Fire walking ceremony.</a:t>
            </a:r>
          </a:p>
          <a:p>
            <a:r>
              <a:rPr lang="en-GB" sz="2000"/>
              <a:t> Daphla drumming during and before firewalking ceremonies. </a:t>
            </a:r>
          </a:p>
          <a:p>
            <a:r>
              <a:rPr lang="en-GB" sz="2000"/>
              <a:t>Daphla drumming also occurred during weddings and on occasions at funerals of people of South Indian origin. </a:t>
            </a:r>
            <a:endParaRPr lang="en-AU" sz="2000"/>
          </a:p>
        </p:txBody>
      </p:sp>
      <p:pic>
        <p:nvPicPr>
          <p:cNvPr id="5" name="Picture 4" descr="A person in a garment&#10;&#10;AI-generated content may be incorrect.">
            <a:extLst>
              <a:ext uri="{FF2B5EF4-FFF2-40B4-BE49-F238E27FC236}">
                <a16:creationId xmlns:a16="http://schemas.microsoft.com/office/drawing/2014/main" id="{9EE728A8-EC68-48D7-D1F3-8E9B93FFF3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924" r="18038"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487F53F0-37EB-EF4F-23F3-423669E3F84F}"/>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wikimedia.it/news/concorso-wiki-loves-folklore-2021-donne-e-folklore/">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101819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B65FB-ACF7-2389-9526-E0D6327F33BD}"/>
              </a:ext>
            </a:extLst>
          </p:cNvPr>
          <p:cNvSpPr>
            <a:spLocks noGrp="1"/>
          </p:cNvSpPr>
          <p:nvPr>
            <p:ph type="title"/>
          </p:nvPr>
        </p:nvSpPr>
        <p:spPr>
          <a:xfrm>
            <a:off x="838201" y="365125"/>
            <a:ext cx="5251316" cy="1807305"/>
          </a:xfrm>
        </p:spPr>
        <p:txBody>
          <a:bodyPr>
            <a:normAutofit/>
          </a:bodyPr>
          <a:lstStyle/>
          <a:p>
            <a:r>
              <a:rPr lang="en-GB" err="1"/>
              <a:t>Shahnai</a:t>
            </a:r>
            <a:r>
              <a:rPr lang="en-GB"/>
              <a:t>  </a:t>
            </a:r>
            <a:endParaRPr lang="en-AU"/>
          </a:p>
        </p:txBody>
      </p:sp>
      <p:sp>
        <p:nvSpPr>
          <p:cNvPr id="3" name="Content Placeholder 2">
            <a:extLst>
              <a:ext uri="{FF2B5EF4-FFF2-40B4-BE49-F238E27FC236}">
                <a16:creationId xmlns:a16="http://schemas.microsoft.com/office/drawing/2014/main" id="{9DE34A78-3186-2133-52A3-B049D46FCA39}"/>
              </a:ext>
            </a:extLst>
          </p:cNvPr>
          <p:cNvSpPr>
            <a:spLocks noGrp="1"/>
          </p:cNvSpPr>
          <p:nvPr>
            <p:ph idx="1"/>
          </p:nvPr>
        </p:nvSpPr>
        <p:spPr>
          <a:xfrm>
            <a:off x="838200" y="2333297"/>
            <a:ext cx="4619621" cy="3843666"/>
          </a:xfrm>
        </p:spPr>
        <p:txBody>
          <a:bodyPr>
            <a:normAutofit/>
          </a:bodyPr>
          <a:lstStyle/>
          <a:p>
            <a:r>
              <a:rPr lang="en-GB" sz="1800" dirty="0"/>
              <a:t>Shennai and Trumpet Music by the South Indian Community</a:t>
            </a:r>
          </a:p>
          <a:p>
            <a:r>
              <a:rPr lang="en-GB" sz="1800" dirty="0"/>
              <a:t>The South Indian Community took an active role in </a:t>
            </a:r>
            <a:r>
              <a:rPr lang="en-GB" sz="1800" dirty="0" err="1"/>
              <a:t>shennai</a:t>
            </a:r>
            <a:r>
              <a:rPr lang="en-GB" sz="1800" dirty="0"/>
              <a:t> and trumpet playing during weddings, religious ceremonies at weddings, birthday parties, firewalking ceremonies, </a:t>
            </a:r>
            <a:r>
              <a:rPr lang="en-GB" sz="1800" dirty="0" err="1"/>
              <a:t>taiposum</a:t>
            </a:r>
            <a:r>
              <a:rPr lang="en-GB" sz="1800" dirty="0"/>
              <a:t> pooja, taking hot </a:t>
            </a:r>
            <a:r>
              <a:rPr lang="en-GB" sz="1800" dirty="0" err="1"/>
              <a:t>gulgula</a:t>
            </a:r>
            <a:r>
              <a:rPr lang="en-GB" sz="1800" dirty="0"/>
              <a:t> from boiling hot oil ceremonies and Matha Durga and Kali prayer ceremonies</a:t>
            </a:r>
          </a:p>
          <a:p>
            <a:r>
              <a:rPr lang="en-GB" sz="1800" dirty="0"/>
              <a:t>Shennai and Trumpet playing has regained momentum in Fiji, </a:t>
            </a:r>
            <a:r>
              <a:rPr lang="en-GB" sz="1800" dirty="0" err="1"/>
              <a:t>Austrlalia</a:t>
            </a:r>
            <a:r>
              <a:rPr lang="en-GB" sz="1800" dirty="0"/>
              <a:t>, New Zealand, USA and Canada. </a:t>
            </a:r>
            <a:endParaRPr lang="en-AU" sz="1800" dirty="0"/>
          </a:p>
        </p:txBody>
      </p:sp>
      <p:pic>
        <p:nvPicPr>
          <p:cNvPr id="5" name="Picture 4" descr="A person playing a trumpet&#10;&#10;AI-generated content may be incorrect.">
            <a:extLst>
              <a:ext uri="{FF2B5EF4-FFF2-40B4-BE49-F238E27FC236}">
                <a16:creationId xmlns:a16="http://schemas.microsoft.com/office/drawing/2014/main" id="{8FA1C5ED-6C8A-017F-190A-83DB45CC54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21" r="4317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36817383-1027-2D5A-8FBC-359CC39D0563}"/>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archive.org/details/04132015">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300292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F26B-06CE-BC57-548C-27F773399971}"/>
              </a:ext>
            </a:extLst>
          </p:cNvPr>
          <p:cNvSpPr>
            <a:spLocks noGrp="1"/>
          </p:cNvSpPr>
          <p:nvPr>
            <p:ph type="title"/>
          </p:nvPr>
        </p:nvSpPr>
        <p:spPr>
          <a:xfrm>
            <a:off x="704209" y="635069"/>
            <a:ext cx="4509236" cy="1139139"/>
          </a:xfrm>
        </p:spPr>
        <p:txBody>
          <a:bodyPr>
            <a:normAutofit/>
          </a:bodyPr>
          <a:lstStyle/>
          <a:p>
            <a:r>
              <a:rPr lang="en-AU" sz="3600"/>
              <a:t>Bhajans and Kirtans</a:t>
            </a:r>
            <a:br>
              <a:rPr lang="en-AU" sz="3600"/>
            </a:br>
            <a:endParaRPr lang="en-AU" sz="3600"/>
          </a:p>
        </p:txBody>
      </p:sp>
      <p:sp>
        <p:nvSpPr>
          <p:cNvPr id="3" name="Content Placeholder 2">
            <a:extLst>
              <a:ext uri="{FF2B5EF4-FFF2-40B4-BE49-F238E27FC236}">
                <a16:creationId xmlns:a16="http://schemas.microsoft.com/office/drawing/2014/main" id="{D1FE49D3-2D9D-4873-7F78-1C0ED35E3567}"/>
              </a:ext>
            </a:extLst>
          </p:cNvPr>
          <p:cNvSpPr>
            <a:spLocks noGrp="1"/>
          </p:cNvSpPr>
          <p:nvPr>
            <p:ph idx="1"/>
          </p:nvPr>
        </p:nvSpPr>
        <p:spPr>
          <a:xfrm>
            <a:off x="720992" y="1941362"/>
            <a:ext cx="4492454" cy="2419097"/>
          </a:xfrm>
        </p:spPr>
        <p:txBody>
          <a:bodyPr anchor="t">
            <a:normAutofit/>
          </a:bodyPr>
          <a:lstStyle/>
          <a:p>
            <a:r>
              <a:rPr lang="en-GB" sz="1500"/>
              <a:t>Bhajans and kirtans were sung by Girmityas when they first arrived in Fiji. </a:t>
            </a:r>
          </a:p>
          <a:p>
            <a:r>
              <a:rPr lang="en-GB" sz="1500"/>
              <a:t>Bhajans were sung mostly during the 13 days of mourning periods. </a:t>
            </a:r>
          </a:p>
          <a:p>
            <a:r>
              <a:rPr lang="en-GB" sz="1500"/>
              <a:t>Bhajans were either sung by individual singers by forming their own groups or in mandalis. </a:t>
            </a:r>
          </a:p>
          <a:p>
            <a:r>
              <a:rPr lang="en-GB" sz="1500"/>
              <a:t>Bhajan nights were organised to raise funds for schools.</a:t>
            </a:r>
          </a:p>
        </p:txBody>
      </p:sp>
      <p:sp>
        <p:nvSpPr>
          <p:cNvPr id="39" name="Oval 3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statue of an elephant&#10;&#10;AI-generated content may be incorrect.">
            <a:extLst>
              <a:ext uri="{FF2B5EF4-FFF2-40B4-BE49-F238E27FC236}">
                <a16:creationId xmlns:a16="http://schemas.microsoft.com/office/drawing/2014/main" id="{E790369E-8640-3621-932A-4F472A13AB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040" r="-17" b="10333"/>
          <a:stretch>
            <a:fillRect/>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0" name="Freeform: Shape 3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statue of a person playing a musical instrument&#10;&#10;AI-generated content may be incorrect.">
            <a:extLst>
              <a:ext uri="{FF2B5EF4-FFF2-40B4-BE49-F238E27FC236}">
                <a16:creationId xmlns:a16="http://schemas.microsoft.com/office/drawing/2014/main" id="{9A4CA2A4-3DF1-D237-36FF-4E2F4BA02AB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33249"/>
          <a:stretch>
            <a:fillRect/>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Picture 4" descr="A statue of a cow on a rock&#10;&#10;AI-generated content may be incorrect.">
            <a:extLst>
              <a:ext uri="{FF2B5EF4-FFF2-40B4-BE49-F238E27FC236}">
                <a16:creationId xmlns:a16="http://schemas.microsoft.com/office/drawing/2014/main" id="{6DB26657-C079-B8E3-53E9-7DAB525D9CD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0499" b="1"/>
          <a:stretch>
            <a:fill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2" name="Freeform: Shape 4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statue of a person playing a flute&#10;&#10;AI-generated content may be incorrect.">
            <a:extLst>
              <a:ext uri="{FF2B5EF4-FFF2-40B4-BE49-F238E27FC236}">
                <a16:creationId xmlns:a16="http://schemas.microsoft.com/office/drawing/2014/main" id="{BC3FF255-BA43-44FF-AC43-410EE64C4DB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0253" r="5" b="8725"/>
          <a:stretch>
            <a:fillRect/>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3" name="Freeform: Shape 4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group of statues of people sitting on a platform&#10;&#10;AI-generated content may be incorrect.">
            <a:extLst>
              <a:ext uri="{FF2B5EF4-FFF2-40B4-BE49-F238E27FC236}">
                <a16:creationId xmlns:a16="http://schemas.microsoft.com/office/drawing/2014/main" id="{A86519CD-52B6-947B-71AC-559249FBC00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23876" b="18875"/>
          <a:stretch>
            <a:fill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98020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12DB5-9D5F-F8C4-9BFC-808BC47E546A}"/>
              </a:ext>
            </a:extLst>
          </p:cNvPr>
          <p:cNvSpPr>
            <a:spLocks noGrp="1"/>
          </p:cNvSpPr>
          <p:nvPr>
            <p:ph type="title"/>
          </p:nvPr>
        </p:nvSpPr>
        <p:spPr>
          <a:xfrm>
            <a:off x="640080" y="325369"/>
            <a:ext cx="4368602" cy="1956841"/>
          </a:xfrm>
        </p:spPr>
        <p:txBody>
          <a:bodyPr anchor="b">
            <a:normAutofit/>
          </a:bodyPr>
          <a:lstStyle/>
          <a:p>
            <a:r>
              <a:rPr lang="en-GB" sz="5400"/>
              <a:t>Kirtans</a:t>
            </a:r>
            <a:endParaRPr lang="en-AU" sz="5400"/>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1E2474-A2FD-68E3-EF40-A8E402CB4812}"/>
              </a:ext>
            </a:extLst>
          </p:cNvPr>
          <p:cNvSpPr>
            <a:spLocks noGrp="1"/>
          </p:cNvSpPr>
          <p:nvPr>
            <p:ph idx="1"/>
          </p:nvPr>
        </p:nvSpPr>
        <p:spPr>
          <a:xfrm>
            <a:off x="640080" y="2872899"/>
            <a:ext cx="4243589" cy="3320668"/>
          </a:xfrm>
        </p:spPr>
        <p:txBody>
          <a:bodyPr>
            <a:normAutofit/>
          </a:bodyPr>
          <a:lstStyle/>
          <a:p>
            <a:pPr marL="0" indent="0">
              <a:buNone/>
            </a:pPr>
            <a:endParaRPr lang="en-GB" sz="1700" dirty="0"/>
          </a:p>
          <a:p>
            <a:r>
              <a:rPr lang="en-GB" sz="1700" dirty="0"/>
              <a:t>Sung:</a:t>
            </a:r>
          </a:p>
          <a:p>
            <a:r>
              <a:rPr lang="en-GB" sz="1700" dirty="0"/>
              <a:t> during and after religious ceremonies,</a:t>
            </a:r>
          </a:p>
          <a:p>
            <a:r>
              <a:rPr lang="en-GB" sz="1700" dirty="0"/>
              <a:t>during mourning periods after funerals</a:t>
            </a:r>
          </a:p>
          <a:p>
            <a:r>
              <a:rPr lang="en-GB" sz="1700" dirty="0"/>
              <a:t> by individuals</a:t>
            </a:r>
          </a:p>
          <a:p>
            <a:r>
              <a:rPr lang="en-GB" sz="1700" dirty="0"/>
              <a:t> in a group or </a:t>
            </a:r>
          </a:p>
          <a:p>
            <a:r>
              <a:rPr lang="en-GB" sz="1700" dirty="0"/>
              <a:t>in </a:t>
            </a:r>
            <a:r>
              <a:rPr lang="en-GB" sz="1700"/>
              <a:t>mandalis</a:t>
            </a:r>
            <a:r>
              <a:rPr lang="en-GB" sz="1700" dirty="0"/>
              <a:t> and sung by Fiji Indians in all the countries settled upon migration</a:t>
            </a:r>
          </a:p>
        </p:txBody>
      </p:sp>
      <p:pic>
        <p:nvPicPr>
          <p:cNvPr id="5" name="Picture 4" descr="A person holding a statue&#10;&#10;AI-generated content may be incorrect.">
            <a:extLst>
              <a:ext uri="{FF2B5EF4-FFF2-40B4-BE49-F238E27FC236}">
                <a16:creationId xmlns:a16="http://schemas.microsoft.com/office/drawing/2014/main" id="{0B701BBE-88FD-3EE9-1D6E-4C5DC03597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02" r="14458"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186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sitting on the floor&#10;&#10;AI-generated content may be incorrect.">
            <a:extLst>
              <a:ext uri="{FF2B5EF4-FFF2-40B4-BE49-F238E27FC236}">
                <a16:creationId xmlns:a16="http://schemas.microsoft.com/office/drawing/2014/main" id="{56B113F1-CA97-B5A4-5720-4045FD23DF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956" r="18150" b="1"/>
          <a:stretch>
            <a:fillRect/>
          </a:stretch>
        </p:blipFill>
        <p:spPr>
          <a:xfrm>
            <a:off x="2511722" y="3104705"/>
            <a:ext cx="3634656" cy="3217333"/>
          </a:xfrm>
          <a:prstGeom prst="rect">
            <a:avLst/>
          </a:prstGeom>
        </p:spPr>
      </p:pic>
      <p:grpSp>
        <p:nvGrpSpPr>
          <p:cNvPr id="99" name="Group 98">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80" name="Rectangle 79">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08455-0287-C6CC-5A60-BF26288507AE}"/>
              </a:ext>
            </a:extLst>
          </p:cNvPr>
          <p:cNvSpPr>
            <a:spLocks noGrp="1"/>
          </p:cNvSpPr>
          <p:nvPr>
            <p:ph type="title"/>
          </p:nvPr>
        </p:nvSpPr>
        <p:spPr>
          <a:xfrm>
            <a:off x="740584" y="859808"/>
            <a:ext cx="3543197" cy="2878986"/>
          </a:xfrm>
        </p:spPr>
        <p:txBody>
          <a:bodyPr>
            <a:normAutofit/>
          </a:bodyPr>
          <a:lstStyle/>
          <a:p>
            <a:pPr algn="ctr"/>
            <a:r>
              <a:rPr lang="en-GB">
                <a:solidFill>
                  <a:schemeClr val="bg1"/>
                </a:solidFill>
              </a:rPr>
              <a:t>Qawali</a:t>
            </a:r>
            <a:endParaRPr lang="en-AU">
              <a:solidFill>
                <a:schemeClr val="bg1"/>
              </a:solidFill>
            </a:endParaRPr>
          </a:p>
        </p:txBody>
      </p:sp>
      <p:grpSp>
        <p:nvGrpSpPr>
          <p:cNvPr id="85"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86" name="Freeform: Shape 85">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00"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101" name="Freeform: Shape 100">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5DEBD2F-0E54-70F8-99F3-24031E6D0748}"/>
              </a:ext>
            </a:extLst>
          </p:cNvPr>
          <p:cNvSpPr>
            <a:spLocks noGrp="1"/>
          </p:cNvSpPr>
          <p:nvPr>
            <p:ph idx="1"/>
          </p:nvPr>
        </p:nvSpPr>
        <p:spPr>
          <a:xfrm>
            <a:off x="6477270" y="685805"/>
            <a:ext cx="4974771" cy="5534019"/>
          </a:xfrm>
        </p:spPr>
        <p:txBody>
          <a:bodyPr>
            <a:normAutofit/>
          </a:bodyPr>
          <a:lstStyle/>
          <a:p>
            <a:r>
              <a:rPr lang="en-GB">
                <a:solidFill>
                  <a:schemeClr val="bg1"/>
                </a:solidFill>
              </a:rPr>
              <a:t>Qawalis were sung by Girmityas upon arrival in 1879.</a:t>
            </a:r>
          </a:p>
          <a:p>
            <a:r>
              <a:rPr lang="en-GB">
                <a:solidFill>
                  <a:schemeClr val="bg1"/>
                </a:solidFill>
              </a:rPr>
              <a:t>Still sung by both Hindus and Muslim community. </a:t>
            </a:r>
          </a:p>
          <a:p>
            <a:r>
              <a:rPr lang="en-GB">
                <a:solidFill>
                  <a:schemeClr val="bg1"/>
                </a:solidFill>
              </a:rPr>
              <a:t>The singing of Qawalis has declined over the years.</a:t>
            </a:r>
          </a:p>
          <a:p>
            <a:endParaRPr lang="en-AU" dirty="0">
              <a:solidFill>
                <a:schemeClr val="bg1"/>
              </a:solidFill>
            </a:endParaRPr>
          </a:p>
        </p:txBody>
      </p:sp>
      <p:sp>
        <p:nvSpPr>
          <p:cNvPr id="6" name="TextBox 5">
            <a:extLst>
              <a:ext uri="{FF2B5EF4-FFF2-40B4-BE49-F238E27FC236}">
                <a16:creationId xmlns:a16="http://schemas.microsoft.com/office/drawing/2014/main" id="{0CA6EE40-C2AD-DB2D-7454-A149030AC5DE}"/>
              </a:ext>
            </a:extLst>
          </p:cNvPr>
          <p:cNvSpPr txBox="1"/>
          <p:nvPr/>
        </p:nvSpPr>
        <p:spPr>
          <a:xfrm>
            <a:off x="3848954" y="6121983"/>
            <a:ext cx="2297424"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flickr.com/photos/joshuasingh/4512157438/">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AU" sz="700">
              <a:solidFill>
                <a:srgbClr val="FFFFFF"/>
              </a:solidFill>
            </a:endParaRPr>
          </a:p>
        </p:txBody>
      </p:sp>
    </p:spTree>
    <p:extLst>
      <p:ext uri="{BB962C8B-B14F-4D97-AF65-F5344CB8AC3E}">
        <p14:creationId xmlns:p14="http://schemas.microsoft.com/office/powerpoint/2010/main" val="329273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F45E08-470C-8C2C-FBEC-2370DE330659}"/>
              </a:ext>
            </a:extLst>
          </p:cNvPr>
          <p:cNvSpPr>
            <a:spLocks noGrp="1"/>
          </p:cNvSpPr>
          <p:nvPr>
            <p:ph type="title"/>
          </p:nvPr>
        </p:nvSpPr>
        <p:spPr>
          <a:xfrm>
            <a:off x="481013" y="3752849"/>
            <a:ext cx="3290887" cy="2452687"/>
          </a:xfrm>
        </p:spPr>
        <p:txBody>
          <a:bodyPr anchor="ctr">
            <a:normAutofit/>
          </a:bodyPr>
          <a:lstStyle/>
          <a:p>
            <a:r>
              <a:rPr lang="en-GB" sz="3600"/>
              <a:t>Women and Dancing</a:t>
            </a:r>
            <a:endParaRPr lang="en-AU" sz="3600"/>
          </a:p>
        </p:txBody>
      </p:sp>
      <p:pic>
        <p:nvPicPr>
          <p:cNvPr id="7" name="Picture 6" descr="A group of women dancing&#10;&#10;AI-generated content may be incorrect.">
            <a:extLst>
              <a:ext uri="{FF2B5EF4-FFF2-40B4-BE49-F238E27FC236}">
                <a16:creationId xmlns:a16="http://schemas.microsoft.com/office/drawing/2014/main" id="{AF85FE27-543D-761E-4C01-94F45A01B8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381" b="34024"/>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54BF65D-8911-171D-887D-16C03A73748D}"/>
              </a:ext>
            </a:extLst>
          </p:cNvPr>
          <p:cNvSpPr>
            <a:spLocks noGrp="1"/>
          </p:cNvSpPr>
          <p:nvPr>
            <p:ph idx="1"/>
          </p:nvPr>
        </p:nvSpPr>
        <p:spPr>
          <a:xfrm>
            <a:off x="4223982" y="3752850"/>
            <a:ext cx="7485413" cy="2452687"/>
          </a:xfrm>
        </p:spPr>
        <p:txBody>
          <a:bodyPr anchor="ctr">
            <a:normAutofit/>
          </a:bodyPr>
          <a:lstStyle/>
          <a:p>
            <a:r>
              <a:rPr lang="en-GB" sz="1500"/>
              <a:t>Log Geet, Sohar and Dancing amongst women in Fiji</a:t>
            </a:r>
          </a:p>
          <a:p>
            <a:r>
              <a:rPr lang="en-GB" sz="1500"/>
              <a:t>Till early 1970s women danced during rituals of births, marriages and other occasions. </a:t>
            </a:r>
          </a:p>
          <a:p>
            <a:r>
              <a:rPr lang="en-GB" sz="1500"/>
              <a:t>These were sung either by individual women or Mahhila Mandals (women groups) or mandalis. </a:t>
            </a:r>
          </a:p>
          <a:p>
            <a:r>
              <a:rPr lang="en-GB" sz="1500"/>
              <a:t>These were sung by elderly ladies including young married ladies and young girls. </a:t>
            </a:r>
          </a:p>
          <a:p>
            <a:r>
              <a:rPr lang="en-GB" sz="1500"/>
              <a:t>Dancing was very common from 1880 till early 1970s when women and girls danced all nights or few hours during the days of the wedding. </a:t>
            </a:r>
          </a:p>
          <a:p>
            <a:r>
              <a:rPr lang="en-GB" sz="1500"/>
              <a:t>The dancing of women and girls declined after mid 1970s due to the stigma. </a:t>
            </a:r>
            <a:endParaRPr lang="en-AU" sz="1500"/>
          </a:p>
        </p:txBody>
      </p:sp>
      <p:sp>
        <p:nvSpPr>
          <p:cNvPr id="8" name="TextBox 7">
            <a:extLst>
              <a:ext uri="{FF2B5EF4-FFF2-40B4-BE49-F238E27FC236}">
                <a16:creationId xmlns:a16="http://schemas.microsoft.com/office/drawing/2014/main" id="{89A2A1E9-AFF8-E312-2A0D-2D799E03F2AC}"/>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www.flickr.com/photos/adamcohn/18603996146/">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235857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332D7-8723-DB90-F7D7-B0DA28A52953}"/>
              </a:ext>
            </a:extLst>
          </p:cNvPr>
          <p:cNvSpPr>
            <a:spLocks noGrp="1"/>
          </p:cNvSpPr>
          <p:nvPr>
            <p:ph type="title"/>
          </p:nvPr>
        </p:nvSpPr>
        <p:spPr>
          <a:xfrm>
            <a:off x="761802" y="240241"/>
            <a:ext cx="10760054" cy="1228299"/>
          </a:xfrm>
        </p:spPr>
        <p:txBody>
          <a:bodyPr>
            <a:normAutofit/>
          </a:bodyPr>
          <a:lstStyle/>
          <a:p>
            <a:r>
              <a:rPr lang="en-AU" sz="4000" dirty="0"/>
              <a:t>Bihra and </a:t>
            </a:r>
            <a:r>
              <a:rPr lang="en-AU" sz="4000" dirty="0" err="1"/>
              <a:t>Aahlaa</a:t>
            </a:r>
            <a:r>
              <a:rPr lang="en-AU" sz="4000" dirty="0"/>
              <a:t> </a:t>
            </a:r>
            <a:br>
              <a:rPr lang="en-AU" sz="4000" dirty="0"/>
            </a:br>
            <a:endParaRPr lang="en-AU" sz="4000" dirty="0"/>
          </a:p>
        </p:txBody>
      </p:sp>
      <p:sp>
        <p:nvSpPr>
          <p:cNvPr id="3" name="Content Placeholder 2">
            <a:extLst>
              <a:ext uri="{FF2B5EF4-FFF2-40B4-BE49-F238E27FC236}">
                <a16:creationId xmlns:a16="http://schemas.microsoft.com/office/drawing/2014/main" id="{6931D8DF-4DD6-EA6D-9B51-53E68B1463DA}"/>
              </a:ext>
            </a:extLst>
          </p:cNvPr>
          <p:cNvSpPr>
            <a:spLocks noGrp="1"/>
          </p:cNvSpPr>
          <p:nvPr>
            <p:ph idx="1"/>
          </p:nvPr>
        </p:nvSpPr>
        <p:spPr>
          <a:xfrm>
            <a:off x="761802" y="2321476"/>
            <a:ext cx="4864875" cy="3850724"/>
          </a:xfrm>
        </p:spPr>
        <p:txBody>
          <a:bodyPr anchor="ctr">
            <a:normAutofit/>
          </a:bodyPr>
          <a:lstStyle/>
          <a:p>
            <a:r>
              <a:rPr lang="en-GB" sz="1700"/>
              <a:t>Bihra and Aalhaa were sung by Girmitya men mostly self composed and reflected the pain, suffering and anguish of working on plantations and farms and the sheer poverty</a:t>
            </a:r>
          </a:p>
          <a:p>
            <a:r>
              <a:rPr lang="en-GB" sz="1700"/>
              <a:t>Bihra and Aahlaa were sung in pockets in Fiji usually by groups of men in a mandali or in informal groups or impromptu sessions. </a:t>
            </a:r>
          </a:p>
          <a:p>
            <a:r>
              <a:rPr lang="en-GB" sz="1700"/>
              <a:t>These declined in Viti Levu however remained prominent in Vanua Levu. It has declined quite significantly in Fiji and cannot predict whether the younger generation will commence practising this in the future</a:t>
            </a:r>
            <a:endParaRPr lang="en-AU" sz="1700" dirty="0"/>
          </a:p>
        </p:txBody>
      </p:sp>
      <p:pic>
        <p:nvPicPr>
          <p:cNvPr id="6" name="Online Media 5" title="HarnaKasbh Ki Katha - Birha by Ganga Prasad of Tabia, Labasa, Fiji">
            <a:hlinkClick r:id="" action="ppaction://media"/>
            <a:extLst>
              <a:ext uri="{FF2B5EF4-FFF2-40B4-BE49-F238E27FC236}">
                <a16:creationId xmlns:a16="http://schemas.microsoft.com/office/drawing/2014/main" id="{C02DB7ED-8F5A-6D6E-34D7-E5DF93A83145}"/>
              </a:ext>
            </a:extLst>
          </p:cNvPr>
          <p:cNvPicPr>
            <a:picLocks noRot="1" noChangeAspect="1"/>
          </p:cNvPicPr>
          <p:nvPr>
            <a:videoFile r:link="rId1"/>
          </p:nvPr>
        </p:nvPicPr>
        <p:blipFill>
          <a:blip r:embed="rId3"/>
          <a:stretch>
            <a:fillRect/>
          </a:stretch>
        </p:blipFill>
        <p:spPr>
          <a:xfrm>
            <a:off x="6343650" y="2762338"/>
            <a:ext cx="5178206" cy="2925686"/>
          </a:xfrm>
          <a:prstGeom prst="rect">
            <a:avLst/>
          </a:prstGeom>
        </p:spPr>
      </p:pic>
    </p:spTree>
    <p:extLst>
      <p:ext uri="{BB962C8B-B14F-4D97-AF65-F5344CB8AC3E}">
        <p14:creationId xmlns:p14="http://schemas.microsoft.com/office/powerpoint/2010/main" val="7594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FB791-F254-3358-A73E-D35523EFB3B6}"/>
              </a:ext>
            </a:extLst>
          </p:cNvPr>
          <p:cNvSpPr>
            <a:spLocks noGrp="1"/>
          </p:cNvSpPr>
          <p:nvPr>
            <p:ph type="title"/>
          </p:nvPr>
        </p:nvSpPr>
        <p:spPr>
          <a:xfrm>
            <a:off x="761995" y="307447"/>
            <a:ext cx="10693884" cy="1109932"/>
          </a:xfrm>
        </p:spPr>
        <p:txBody>
          <a:bodyPr>
            <a:normAutofit/>
          </a:bodyPr>
          <a:lstStyle/>
          <a:p>
            <a:r>
              <a:rPr lang="en-GB" sz="4000"/>
              <a:t>Bidesia Singing</a:t>
            </a:r>
            <a:endParaRPr lang="en-AU" sz="4000"/>
          </a:p>
        </p:txBody>
      </p:sp>
      <p:pic>
        <p:nvPicPr>
          <p:cNvPr id="4" name="Online Media 3" title="Song: Bidesia - Kaise main gaun purvajon ki kahania ho">
            <a:hlinkClick r:id="" action="ppaction://media"/>
            <a:extLst>
              <a:ext uri="{FF2B5EF4-FFF2-40B4-BE49-F238E27FC236}">
                <a16:creationId xmlns:a16="http://schemas.microsoft.com/office/drawing/2014/main" id="{7D56E6BC-255E-7254-B60A-92777AAD3F6D}"/>
              </a:ext>
            </a:extLst>
          </p:cNvPr>
          <p:cNvPicPr>
            <a:picLocks noRot="1" noChangeAspect="1"/>
          </p:cNvPicPr>
          <p:nvPr>
            <a:videoFile r:link="rId1"/>
          </p:nvPr>
        </p:nvPicPr>
        <p:blipFill>
          <a:blip r:embed="rId3"/>
          <a:stretch>
            <a:fillRect/>
          </a:stretch>
        </p:blipFill>
        <p:spPr>
          <a:xfrm>
            <a:off x="736122" y="2605735"/>
            <a:ext cx="5804955" cy="3279799"/>
          </a:xfrm>
          <a:prstGeom prst="rect">
            <a:avLst/>
          </a:prstGeom>
        </p:spPr>
      </p:pic>
      <p:sp>
        <p:nvSpPr>
          <p:cNvPr id="3" name="Content Placeholder 2">
            <a:extLst>
              <a:ext uri="{FF2B5EF4-FFF2-40B4-BE49-F238E27FC236}">
                <a16:creationId xmlns:a16="http://schemas.microsoft.com/office/drawing/2014/main" id="{D8A8F2F4-B262-D6C7-A0A5-7E6ED3EEA85B}"/>
              </a:ext>
            </a:extLst>
          </p:cNvPr>
          <p:cNvSpPr>
            <a:spLocks noGrp="1"/>
          </p:cNvSpPr>
          <p:nvPr>
            <p:ph idx="1"/>
          </p:nvPr>
        </p:nvSpPr>
        <p:spPr>
          <a:xfrm>
            <a:off x="7190509" y="2357888"/>
            <a:ext cx="4265370" cy="3902635"/>
          </a:xfrm>
        </p:spPr>
        <p:txBody>
          <a:bodyPr anchor="ctr">
            <a:normAutofit/>
          </a:bodyPr>
          <a:lstStyle/>
          <a:p>
            <a:r>
              <a:rPr lang="en-GB" sz="2000"/>
              <a:t>Bedesia singing was done by early Girmitya women. </a:t>
            </a:r>
          </a:p>
          <a:p>
            <a:r>
              <a:rPr lang="en-GB" sz="2000"/>
              <a:t>These songs depicted the hardships of working on farms.</a:t>
            </a:r>
          </a:p>
          <a:p>
            <a:r>
              <a:rPr lang="en-GB" sz="2000"/>
              <a:t>These were very powerful messages, but they were able to synchronise with romance.</a:t>
            </a:r>
            <a:endParaRPr lang="en-AU" sz="2000"/>
          </a:p>
        </p:txBody>
      </p:sp>
    </p:spTree>
    <p:extLst>
      <p:ext uri="{BB962C8B-B14F-4D97-AF65-F5344CB8AC3E}">
        <p14:creationId xmlns:p14="http://schemas.microsoft.com/office/powerpoint/2010/main" val="12602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A538E-C747-5E21-FCB7-F06835D08B5B}"/>
              </a:ext>
            </a:extLst>
          </p:cNvPr>
          <p:cNvSpPr>
            <a:spLocks noGrp="1"/>
          </p:cNvSpPr>
          <p:nvPr>
            <p:ph type="ctrTitle"/>
          </p:nvPr>
        </p:nvSpPr>
        <p:spPr>
          <a:xfrm>
            <a:off x="6981824" y="1367673"/>
            <a:ext cx="4375151" cy="2665509"/>
          </a:xfrm>
        </p:spPr>
        <p:txBody>
          <a:bodyPr>
            <a:normAutofit/>
          </a:bodyPr>
          <a:lstStyle/>
          <a:p>
            <a:pPr algn="r"/>
            <a:r>
              <a:rPr lang="en-GB" sz="2900" dirty="0">
                <a:solidFill>
                  <a:schemeClr val="bg1"/>
                </a:solidFill>
              </a:rPr>
              <a:t>The folk songs culture religious bhajans, </a:t>
            </a:r>
            <a:r>
              <a:rPr lang="en-GB" sz="2900" dirty="0" err="1">
                <a:solidFill>
                  <a:schemeClr val="bg1"/>
                </a:solidFill>
              </a:rPr>
              <a:t>ramayan</a:t>
            </a:r>
            <a:r>
              <a:rPr lang="en-GB" sz="2900" dirty="0">
                <a:solidFill>
                  <a:schemeClr val="bg1"/>
                </a:solidFill>
              </a:rPr>
              <a:t> recitals, </a:t>
            </a:r>
            <a:r>
              <a:rPr lang="en-GB" sz="2900" dirty="0" err="1">
                <a:solidFill>
                  <a:schemeClr val="bg1"/>
                </a:solidFill>
              </a:rPr>
              <a:t>trikutu</a:t>
            </a:r>
            <a:r>
              <a:rPr lang="en-GB" sz="2900" dirty="0">
                <a:solidFill>
                  <a:schemeClr val="bg1"/>
                </a:solidFill>
              </a:rPr>
              <a:t>, faag, </a:t>
            </a:r>
            <a:r>
              <a:rPr lang="en-GB" sz="2900" dirty="0" err="1">
                <a:solidFill>
                  <a:schemeClr val="bg1"/>
                </a:solidFill>
              </a:rPr>
              <a:t>alaaha</a:t>
            </a:r>
            <a:r>
              <a:rPr lang="en-GB" sz="2900" dirty="0">
                <a:solidFill>
                  <a:schemeClr val="bg1"/>
                </a:solidFill>
              </a:rPr>
              <a:t>, </a:t>
            </a:r>
            <a:r>
              <a:rPr lang="en-GB" sz="2900" dirty="0" err="1">
                <a:solidFill>
                  <a:schemeClr val="bg1"/>
                </a:solidFill>
              </a:rPr>
              <a:t>birhra</a:t>
            </a:r>
            <a:r>
              <a:rPr lang="en-GB" sz="2900" dirty="0">
                <a:solidFill>
                  <a:schemeClr val="bg1"/>
                </a:solidFill>
              </a:rPr>
              <a:t>, sohar, log geet, </a:t>
            </a:r>
            <a:r>
              <a:rPr lang="en-GB" sz="2900" dirty="0" err="1">
                <a:solidFill>
                  <a:schemeClr val="bg1"/>
                </a:solidFill>
              </a:rPr>
              <a:t>bedesia</a:t>
            </a:r>
            <a:r>
              <a:rPr lang="en-GB" sz="2900" dirty="0">
                <a:solidFill>
                  <a:schemeClr val="bg1"/>
                </a:solidFill>
              </a:rPr>
              <a:t>, </a:t>
            </a:r>
            <a:r>
              <a:rPr lang="en-GB" sz="2900" dirty="0" err="1">
                <a:solidFill>
                  <a:schemeClr val="bg1"/>
                </a:solidFill>
              </a:rPr>
              <a:t>chautals</a:t>
            </a:r>
            <a:r>
              <a:rPr lang="en-GB" sz="2900" dirty="0">
                <a:solidFill>
                  <a:schemeClr val="bg1"/>
                </a:solidFill>
              </a:rPr>
              <a:t> and </a:t>
            </a:r>
            <a:r>
              <a:rPr lang="en-GB" sz="2900" dirty="0" err="1">
                <a:solidFill>
                  <a:schemeClr val="bg1"/>
                </a:solidFill>
              </a:rPr>
              <a:t>nangarra</a:t>
            </a:r>
            <a:r>
              <a:rPr lang="en-GB" sz="2900" dirty="0">
                <a:solidFill>
                  <a:schemeClr val="bg1"/>
                </a:solidFill>
              </a:rPr>
              <a:t> dance of Fiji </a:t>
            </a:r>
            <a:endParaRPr lang="en-AU" sz="2900" dirty="0">
              <a:solidFill>
                <a:schemeClr val="bg1"/>
              </a:solidFill>
            </a:endParaRPr>
          </a:p>
        </p:txBody>
      </p:sp>
      <p:sp>
        <p:nvSpPr>
          <p:cNvPr id="3" name="Subtitle 2">
            <a:extLst>
              <a:ext uri="{FF2B5EF4-FFF2-40B4-BE49-F238E27FC236}">
                <a16:creationId xmlns:a16="http://schemas.microsoft.com/office/drawing/2014/main" id="{E8BE8F23-CB5D-4752-69FA-FAF5805FE607}"/>
              </a:ext>
            </a:extLst>
          </p:cNvPr>
          <p:cNvSpPr>
            <a:spLocks noGrp="1"/>
          </p:cNvSpPr>
          <p:nvPr>
            <p:ph type="subTitle" idx="1"/>
          </p:nvPr>
        </p:nvSpPr>
        <p:spPr>
          <a:xfrm>
            <a:off x="6979182" y="4414180"/>
            <a:ext cx="4377793" cy="884538"/>
          </a:xfrm>
        </p:spPr>
        <p:txBody>
          <a:bodyPr>
            <a:normAutofit/>
          </a:bodyPr>
          <a:lstStyle/>
          <a:p>
            <a:pPr algn="r"/>
            <a:r>
              <a:rPr lang="en-GB">
                <a:solidFill>
                  <a:schemeClr val="bg1"/>
                </a:solidFill>
              </a:rPr>
              <a:t>Kamini Kumar Brisbane Queensland Australia</a:t>
            </a:r>
            <a:endParaRPr lang="en-AU">
              <a:solidFill>
                <a:schemeClr val="bg1"/>
              </a:solidFill>
            </a:endParaRPr>
          </a:p>
        </p:txBody>
      </p:sp>
      <p:pic>
        <p:nvPicPr>
          <p:cNvPr id="4" name="Picture 2">
            <a:extLst>
              <a:ext uri="{FF2B5EF4-FFF2-40B4-BE49-F238E27FC236}">
                <a16:creationId xmlns:a16="http://schemas.microsoft.com/office/drawing/2014/main" id="{4E448A4E-0BAE-8C33-AB58-7882E81E4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09" r="21956" b="1"/>
          <a:stretch>
            <a:fillRect/>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38" name="Freeform: Shape 37">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161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56342-9FBA-673D-5693-7F4AF8FD3D70}"/>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Bidesia Contd</a:t>
            </a:r>
            <a:endParaRPr lang="en-AU" sz="4000">
              <a:solidFill>
                <a:srgbClr val="FFFFFF"/>
              </a:solidFill>
            </a:endParaRPr>
          </a:p>
        </p:txBody>
      </p:sp>
      <p:graphicFrame>
        <p:nvGraphicFramePr>
          <p:cNvPr id="5" name="Content Placeholder 2">
            <a:extLst>
              <a:ext uri="{FF2B5EF4-FFF2-40B4-BE49-F238E27FC236}">
                <a16:creationId xmlns:a16="http://schemas.microsoft.com/office/drawing/2014/main" id="{E45B474B-0A7D-1807-2B33-744940FBD8C9}"/>
              </a:ext>
            </a:extLst>
          </p:cNvPr>
          <p:cNvGraphicFramePr>
            <a:graphicFrameLocks noGrp="1"/>
          </p:cNvGraphicFramePr>
          <p:nvPr>
            <p:ph idx="1"/>
            <p:extLst>
              <p:ext uri="{D42A27DB-BD31-4B8C-83A1-F6EECF244321}">
                <p14:modId xmlns:p14="http://schemas.microsoft.com/office/powerpoint/2010/main" val="341697516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42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95A7E-7C6F-7F95-2F27-10AA7A73041B}"/>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The folk songs of Fiji</a:t>
            </a:r>
            <a:endParaRPr lang="en-AU" sz="4000">
              <a:solidFill>
                <a:srgbClr val="FFFFFF"/>
              </a:solidFill>
            </a:endParaRPr>
          </a:p>
        </p:txBody>
      </p:sp>
      <p:graphicFrame>
        <p:nvGraphicFramePr>
          <p:cNvPr id="16" name="Content Placeholder 2">
            <a:extLst>
              <a:ext uri="{FF2B5EF4-FFF2-40B4-BE49-F238E27FC236}">
                <a16:creationId xmlns:a16="http://schemas.microsoft.com/office/drawing/2014/main" id="{0A26C2DF-5C15-08B8-9CE2-3A3F56810EA9}"/>
              </a:ext>
            </a:extLst>
          </p:cNvPr>
          <p:cNvGraphicFramePr>
            <a:graphicFrameLocks noGrp="1"/>
          </p:cNvGraphicFramePr>
          <p:nvPr>
            <p:ph idx="1"/>
            <p:extLst>
              <p:ext uri="{D42A27DB-BD31-4B8C-83A1-F6EECF244321}">
                <p14:modId xmlns:p14="http://schemas.microsoft.com/office/powerpoint/2010/main" val="316620836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54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EBFC8-C320-F1D2-E879-CB7857719289}"/>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Conclusion</a:t>
            </a:r>
            <a:endParaRPr lang="en-AU" sz="4000" dirty="0">
              <a:solidFill>
                <a:srgbClr val="FFFFFF"/>
              </a:solidFill>
            </a:endParaRPr>
          </a:p>
        </p:txBody>
      </p:sp>
      <p:graphicFrame>
        <p:nvGraphicFramePr>
          <p:cNvPr id="5" name="Content Placeholder 2">
            <a:extLst>
              <a:ext uri="{FF2B5EF4-FFF2-40B4-BE49-F238E27FC236}">
                <a16:creationId xmlns:a16="http://schemas.microsoft.com/office/drawing/2014/main" id="{96DA828A-ED09-1DF1-A29A-2CC425FECF90}"/>
              </a:ext>
            </a:extLst>
          </p:cNvPr>
          <p:cNvGraphicFramePr>
            <a:graphicFrameLocks noGrp="1"/>
          </p:cNvGraphicFramePr>
          <p:nvPr>
            <p:ph idx="1"/>
            <p:extLst>
              <p:ext uri="{D42A27DB-BD31-4B8C-83A1-F6EECF244321}">
                <p14:modId xmlns:p14="http://schemas.microsoft.com/office/powerpoint/2010/main" val="40209817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81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3745E-2A56-0BFF-DB7C-951F2ABDCD73}"/>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Homage to The Girmitiyas</a:t>
            </a:r>
            <a:endParaRPr lang="en-AU" sz="4000">
              <a:solidFill>
                <a:srgbClr val="FFFFFF"/>
              </a:solidFill>
            </a:endParaRPr>
          </a:p>
        </p:txBody>
      </p:sp>
      <p:graphicFrame>
        <p:nvGraphicFramePr>
          <p:cNvPr id="5" name="Content Placeholder 2">
            <a:extLst>
              <a:ext uri="{FF2B5EF4-FFF2-40B4-BE49-F238E27FC236}">
                <a16:creationId xmlns:a16="http://schemas.microsoft.com/office/drawing/2014/main" id="{1907777B-FA53-F27A-9DF3-F190F60C0CA2}"/>
              </a:ext>
            </a:extLst>
          </p:cNvPr>
          <p:cNvGraphicFramePr>
            <a:graphicFrameLocks noGrp="1"/>
          </p:cNvGraphicFramePr>
          <p:nvPr>
            <p:ph idx="1"/>
            <p:extLst>
              <p:ext uri="{D42A27DB-BD31-4B8C-83A1-F6EECF244321}">
                <p14:modId xmlns:p14="http://schemas.microsoft.com/office/powerpoint/2010/main" val="2166366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8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E54D2C-054B-2838-9985-E903E8309914}"/>
              </a:ext>
            </a:extLst>
          </p:cNvPr>
          <p:cNvPicPr>
            <a:picLocks noChangeAspect="1"/>
          </p:cNvPicPr>
          <p:nvPr/>
        </p:nvPicPr>
        <p:blipFill>
          <a:blip r:embed="rId3">
            <a:duotone>
              <a:schemeClr val="bg2">
                <a:shade val="45000"/>
                <a:satMod val="135000"/>
              </a:schemeClr>
              <a:prstClr val="white"/>
            </a:duotone>
          </a:blip>
          <a:srcRect t="9091" r="9091"/>
          <a:stretch>
            <a:fillRect/>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F5FAC-D0D1-98BC-29B8-51561046262E}"/>
              </a:ext>
            </a:extLst>
          </p:cNvPr>
          <p:cNvSpPr>
            <a:spLocks noGrp="1"/>
          </p:cNvSpPr>
          <p:nvPr>
            <p:ph type="title"/>
          </p:nvPr>
        </p:nvSpPr>
        <p:spPr>
          <a:xfrm>
            <a:off x="838200" y="365125"/>
            <a:ext cx="10515600" cy="1325563"/>
          </a:xfrm>
        </p:spPr>
        <p:txBody>
          <a:bodyPr>
            <a:normAutofit/>
          </a:bodyPr>
          <a:lstStyle/>
          <a:p>
            <a:r>
              <a:rPr lang="en-GB" dirty="0"/>
              <a:t>                          Origins of songs</a:t>
            </a:r>
            <a:endParaRPr lang="en-AU" dirty="0"/>
          </a:p>
        </p:txBody>
      </p:sp>
      <p:graphicFrame>
        <p:nvGraphicFramePr>
          <p:cNvPr id="7" name="Content Placeholder 2">
            <a:extLst>
              <a:ext uri="{FF2B5EF4-FFF2-40B4-BE49-F238E27FC236}">
                <a16:creationId xmlns:a16="http://schemas.microsoft.com/office/drawing/2014/main" id="{EE9E4D3A-E03E-4A6A-2881-7A9CD3AFA9B6}"/>
              </a:ext>
            </a:extLst>
          </p:cNvPr>
          <p:cNvGraphicFramePr>
            <a:graphicFrameLocks noGrp="1"/>
          </p:cNvGraphicFramePr>
          <p:nvPr>
            <p:ph idx="1"/>
            <p:extLst>
              <p:ext uri="{D42A27DB-BD31-4B8C-83A1-F6EECF244321}">
                <p14:modId xmlns:p14="http://schemas.microsoft.com/office/powerpoint/2010/main" val="42396651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763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F2B2BA1-3D01-C337-2EFD-889F0B1B8790}"/>
              </a:ext>
            </a:extLst>
          </p:cNvPr>
          <p:cNvSpPr>
            <a:spLocks noGrp="1"/>
          </p:cNvSpPr>
          <p:nvPr>
            <p:ph type="title"/>
          </p:nvPr>
        </p:nvSpPr>
        <p:spPr>
          <a:xfrm>
            <a:off x="838200" y="365125"/>
            <a:ext cx="5393361" cy="1325563"/>
          </a:xfrm>
        </p:spPr>
        <p:txBody>
          <a:bodyPr>
            <a:normAutofit/>
          </a:bodyPr>
          <a:lstStyle/>
          <a:p>
            <a:r>
              <a:rPr lang="en-GB"/>
              <a:t>The types of songs </a:t>
            </a:r>
            <a:endParaRPr lang="en-AU"/>
          </a:p>
        </p:txBody>
      </p:sp>
      <p:graphicFrame>
        <p:nvGraphicFramePr>
          <p:cNvPr id="63" name="Content Placeholder 2">
            <a:extLst>
              <a:ext uri="{FF2B5EF4-FFF2-40B4-BE49-F238E27FC236}">
                <a16:creationId xmlns:a16="http://schemas.microsoft.com/office/drawing/2014/main" id="{8E217284-6754-01A9-8B71-4DA6A9E0C409}"/>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group of women in orange dresses&#10;&#10;AI-generated content may be incorrect.">
            <a:extLst>
              <a:ext uri="{FF2B5EF4-FFF2-40B4-BE49-F238E27FC236}">
                <a16:creationId xmlns:a16="http://schemas.microsoft.com/office/drawing/2014/main" id="{19DB582D-2436-BF7C-CB96-7E51B194E6F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32499"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78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1"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5"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Picture 27" descr="A group of women working on a stone&#10;&#10;AI-generated content may be incorrect.">
            <a:extLst>
              <a:ext uri="{FF2B5EF4-FFF2-40B4-BE49-F238E27FC236}">
                <a16:creationId xmlns:a16="http://schemas.microsoft.com/office/drawing/2014/main" id="{6248577E-16E6-C61B-E91F-B8318560EC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188" r="21189"/>
          <a:stretch>
            <a:fillRect/>
          </a:stretch>
        </p:blipFill>
        <p:spPr>
          <a:xfrm>
            <a:off x="7082810" y="841663"/>
            <a:ext cx="4166151" cy="5185923"/>
          </a:xfrm>
          <a:prstGeom prst="rect">
            <a:avLst/>
          </a:prstGeom>
        </p:spPr>
      </p:pic>
      <p:grpSp>
        <p:nvGrpSpPr>
          <p:cNvPr id="58" name="Group 57">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59" name="Freeform: Shape 58">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275639-D55F-4C9E-132A-D04B014F70EC}"/>
              </a:ext>
            </a:extLst>
          </p:cNvPr>
          <p:cNvSpPr>
            <a:spLocks noGrp="1"/>
          </p:cNvSpPr>
          <p:nvPr>
            <p:ph type="title"/>
          </p:nvPr>
        </p:nvSpPr>
        <p:spPr>
          <a:xfrm>
            <a:off x="1014984" y="819015"/>
            <a:ext cx="5821537" cy="2353362"/>
          </a:xfrm>
        </p:spPr>
        <p:txBody>
          <a:bodyPr anchor="b">
            <a:normAutofit/>
          </a:bodyPr>
          <a:lstStyle/>
          <a:p>
            <a:r>
              <a:rPr lang="en-GB" sz="4800">
                <a:solidFill>
                  <a:schemeClr val="bg1"/>
                </a:solidFill>
              </a:rPr>
              <a:t>Challenges</a:t>
            </a:r>
            <a:endParaRPr lang="en-AU" sz="4800">
              <a:solidFill>
                <a:schemeClr val="bg1"/>
              </a:solidFill>
            </a:endParaRPr>
          </a:p>
        </p:txBody>
      </p:sp>
      <p:sp>
        <p:nvSpPr>
          <p:cNvPr id="66" name="Content Placeholder 2" descr="THE SUBJECT IN DETAIL&#10;">
            <a:extLst>
              <a:ext uri="{FF2B5EF4-FFF2-40B4-BE49-F238E27FC236}">
                <a16:creationId xmlns:a16="http://schemas.microsoft.com/office/drawing/2014/main" id="{72CC075D-AF9C-1B97-1AC7-5B24C62950D4}"/>
              </a:ext>
            </a:extLst>
          </p:cNvPr>
          <p:cNvSpPr>
            <a:spLocks noGrp="1"/>
          </p:cNvSpPr>
          <p:nvPr>
            <p:ph idx="1"/>
          </p:nvPr>
        </p:nvSpPr>
        <p:spPr>
          <a:xfrm>
            <a:off x="1014984" y="3442089"/>
            <a:ext cx="5821537" cy="2596896"/>
          </a:xfrm>
        </p:spPr>
        <p:txBody>
          <a:bodyPr anchor="t">
            <a:normAutofit/>
          </a:bodyPr>
          <a:lstStyle/>
          <a:p>
            <a:pPr marL="228600" indent="-228600" rtl="0" eaLnBrk="1" latinLnBrk="0" hangingPunct="1">
              <a:spcBef>
                <a:spcPts val="1000"/>
              </a:spcBef>
              <a:buFont typeface="Arial" panose="020B0604020202020204" pitchFamily="34" charset="0"/>
              <a:buChar char="•"/>
            </a:pPr>
            <a:r>
              <a:rPr lang="en-GB" sz="1800">
                <a:solidFill>
                  <a:schemeClr val="bg1"/>
                </a:solidFill>
                <a:effectLst/>
                <a:latin typeface="Aptos" panose="020B0004020202020204" pitchFamily="34" charset="0"/>
              </a:rPr>
              <a:t>Songs and knowledge retained in their memories.</a:t>
            </a:r>
          </a:p>
          <a:p>
            <a:pPr marL="228600" indent="-228600" rtl="0" eaLnBrk="1" latinLnBrk="0" hangingPunct="1">
              <a:spcBef>
                <a:spcPts val="1000"/>
              </a:spcBef>
              <a:buFont typeface="Arial" panose="020B0604020202020204" pitchFamily="34" charset="0"/>
              <a:buChar char="•"/>
            </a:pPr>
            <a:r>
              <a:rPr lang="en-GB" sz="1800">
                <a:solidFill>
                  <a:schemeClr val="bg1"/>
                </a:solidFill>
                <a:effectLst/>
                <a:latin typeface="Aptos" panose="020B0004020202020204" pitchFamily="34" charset="0"/>
              </a:rPr>
              <a:t> Sung in privacy of their homes or secretly on the farm in the absence of the overseer.</a:t>
            </a:r>
          </a:p>
          <a:p>
            <a:pPr marL="228600" indent="-228600" rtl="0" eaLnBrk="1" latinLnBrk="0" hangingPunct="1">
              <a:spcBef>
                <a:spcPts val="1000"/>
              </a:spcBef>
              <a:buFont typeface="Arial" panose="020B0604020202020204" pitchFamily="34" charset="0"/>
              <a:buChar char="•"/>
            </a:pPr>
            <a:r>
              <a:rPr lang="en-GB" sz="1800">
                <a:solidFill>
                  <a:schemeClr val="bg1"/>
                </a:solidFill>
                <a:effectLst/>
                <a:latin typeface="Aptos" panose="020B0004020202020204" pitchFamily="34" charset="0"/>
              </a:rPr>
              <a:t>Consequences such as losing a day's wages or being whipped in the morning.</a:t>
            </a:r>
            <a:endParaRPr lang="en-GB" sz="1800">
              <a:solidFill>
                <a:schemeClr val="bg1"/>
              </a:solidFill>
            </a:endParaRPr>
          </a:p>
        </p:txBody>
      </p:sp>
      <p:sp>
        <p:nvSpPr>
          <p:cNvPr id="29" name="TextBox 28">
            <a:extLst>
              <a:ext uri="{FF2B5EF4-FFF2-40B4-BE49-F238E27FC236}">
                <a16:creationId xmlns:a16="http://schemas.microsoft.com/office/drawing/2014/main" id="{5AAFC8D6-0B32-8F17-C939-4E393588BF5A}"/>
              </a:ext>
            </a:extLst>
          </p:cNvPr>
          <p:cNvSpPr txBox="1"/>
          <p:nvPr/>
        </p:nvSpPr>
        <p:spPr>
          <a:xfrm>
            <a:off x="8638951" y="5827531"/>
            <a:ext cx="2610010"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ruralindiaonline.org/en/articles/gsp-masterpage/">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422923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61C718-DA1F-4613-9829-424A5914ED6A}"/>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rPr>
              <a:t>Challenges </a:t>
            </a:r>
            <a:r>
              <a:rPr lang="en-GB" sz="4000" dirty="0" err="1">
                <a:solidFill>
                  <a:srgbClr val="FFFFFF"/>
                </a:solidFill>
              </a:rPr>
              <a:t>Contd</a:t>
            </a:r>
            <a:endParaRPr lang="en-AU" sz="4000" dirty="0">
              <a:solidFill>
                <a:srgbClr val="FFFFFF"/>
              </a:solidFill>
            </a:endParaRPr>
          </a:p>
        </p:txBody>
      </p:sp>
      <p:graphicFrame>
        <p:nvGraphicFramePr>
          <p:cNvPr id="5" name="Content Placeholder 2">
            <a:extLst>
              <a:ext uri="{FF2B5EF4-FFF2-40B4-BE49-F238E27FC236}">
                <a16:creationId xmlns:a16="http://schemas.microsoft.com/office/drawing/2014/main" id="{F8B8BD7E-54A6-790A-EC68-152250B67573}"/>
              </a:ext>
            </a:extLst>
          </p:cNvPr>
          <p:cNvGraphicFramePr>
            <a:graphicFrameLocks noGrp="1"/>
          </p:cNvGraphicFramePr>
          <p:nvPr>
            <p:ph idx="1"/>
            <p:extLst>
              <p:ext uri="{D42A27DB-BD31-4B8C-83A1-F6EECF244321}">
                <p14:modId xmlns:p14="http://schemas.microsoft.com/office/powerpoint/2010/main" val="385837036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47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199D41F-87C8-759C-1631-2D1D0267E031}"/>
              </a:ext>
            </a:extLst>
          </p:cNvPr>
          <p:cNvSpPr>
            <a:spLocks noGrp="1"/>
          </p:cNvSpPr>
          <p:nvPr>
            <p:ph type="title"/>
          </p:nvPr>
        </p:nvSpPr>
        <p:spPr>
          <a:xfrm>
            <a:off x="838200" y="365125"/>
            <a:ext cx="5393361" cy="1325563"/>
          </a:xfrm>
        </p:spPr>
        <p:txBody>
          <a:bodyPr>
            <a:normAutofit/>
          </a:bodyPr>
          <a:lstStyle/>
          <a:p>
            <a:r>
              <a:rPr lang="en-GB"/>
              <a:t>The Awakening</a:t>
            </a:r>
            <a:endParaRPr lang="en-AU"/>
          </a:p>
        </p:txBody>
      </p:sp>
      <p:pic>
        <p:nvPicPr>
          <p:cNvPr id="13" name="Picture 12">
            <a:extLst>
              <a:ext uri="{FF2B5EF4-FFF2-40B4-BE49-F238E27FC236}">
                <a16:creationId xmlns:a16="http://schemas.microsoft.com/office/drawing/2014/main" id="{A7C1F859-6C09-A901-EC24-BED4A33B27AB}"/>
              </a:ext>
            </a:extLst>
          </p:cNvPr>
          <p:cNvPicPr>
            <a:picLocks noChangeAspect="1"/>
          </p:cNvPicPr>
          <p:nvPr/>
        </p:nvPicPr>
        <p:blipFill>
          <a:blip r:embed="rId3"/>
          <a:srcRect l="33251" r="-2"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8DF7186-41A1-FA5A-00A4-AC33E8D1D8AC}"/>
              </a:ext>
            </a:extLst>
          </p:cNvPr>
          <p:cNvGraphicFramePr>
            <a:graphicFrameLocks noGrp="1"/>
          </p:cNvGraphicFramePr>
          <p:nvPr>
            <p:ph idx="1"/>
            <p:extLst>
              <p:ext uri="{D42A27DB-BD31-4B8C-83A1-F6EECF244321}">
                <p14:modId xmlns:p14="http://schemas.microsoft.com/office/powerpoint/2010/main" val="138573407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788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713D7-EEB2-5070-92AA-DF17A84EE418}"/>
              </a:ext>
            </a:extLst>
          </p:cNvPr>
          <p:cNvSpPr>
            <a:spLocks noGrp="1"/>
          </p:cNvSpPr>
          <p:nvPr>
            <p:ph type="title"/>
          </p:nvPr>
        </p:nvSpPr>
        <p:spPr>
          <a:xfrm>
            <a:off x="640080" y="325369"/>
            <a:ext cx="4368602" cy="1956841"/>
          </a:xfrm>
        </p:spPr>
        <p:txBody>
          <a:bodyPr anchor="b">
            <a:normAutofit/>
          </a:bodyPr>
          <a:lstStyle/>
          <a:p>
            <a:r>
              <a:rPr lang="en-GB" sz="5400"/>
              <a:t>Womens Movement</a:t>
            </a:r>
            <a:endParaRPr lang="en-AU" sz="5400"/>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746E39-7917-76DF-043D-2D279449C7FA}"/>
              </a:ext>
            </a:extLst>
          </p:cNvPr>
          <p:cNvSpPr>
            <a:spLocks noGrp="1"/>
          </p:cNvSpPr>
          <p:nvPr>
            <p:ph idx="1"/>
          </p:nvPr>
        </p:nvSpPr>
        <p:spPr>
          <a:xfrm>
            <a:off x="640080" y="2872899"/>
            <a:ext cx="4243589" cy="3320668"/>
          </a:xfrm>
        </p:spPr>
        <p:txBody>
          <a:bodyPr>
            <a:normAutofit/>
          </a:bodyPr>
          <a:lstStyle/>
          <a:p>
            <a:r>
              <a:rPr lang="en-GB" sz="2200" dirty="0"/>
              <a:t>Uniting women in the </a:t>
            </a:r>
            <a:r>
              <a:rPr lang="en-GB" sz="2200" dirty="0" err="1"/>
              <a:t>Navua</a:t>
            </a:r>
            <a:r>
              <a:rPr lang="en-GB" sz="2200" dirty="0"/>
              <a:t>, Nausori and Suva areas led to women being engaged to keep the richness of Folk songs alive.</a:t>
            </a:r>
          </a:p>
          <a:p>
            <a:endParaRPr lang="en-GB" sz="2200" dirty="0"/>
          </a:p>
          <a:p>
            <a:r>
              <a:rPr lang="en-GB" sz="2200" dirty="0"/>
              <a:t>From 1879 when the Girmityas landed foot on Yanuca Lai </a:t>
            </a:r>
            <a:r>
              <a:rPr lang="en-GB" sz="2200" dirty="0" err="1"/>
              <a:t>Lai</a:t>
            </a:r>
            <a:r>
              <a:rPr lang="en-GB" sz="2200" dirty="0"/>
              <a:t>, Holi was a very important festival for Hindus</a:t>
            </a:r>
          </a:p>
          <a:p>
            <a:endParaRPr lang="en-GB" sz="2200" dirty="0"/>
          </a:p>
          <a:p>
            <a:endParaRPr lang="en-AU" sz="2200" dirty="0"/>
          </a:p>
        </p:txBody>
      </p:sp>
      <p:pic>
        <p:nvPicPr>
          <p:cNvPr id="5" name="Picture 4">
            <a:extLst>
              <a:ext uri="{FF2B5EF4-FFF2-40B4-BE49-F238E27FC236}">
                <a16:creationId xmlns:a16="http://schemas.microsoft.com/office/drawing/2014/main" id="{31885863-0DD6-FF1E-6E0C-13F81F7AE5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0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34676BAE-1DA8-C428-CA71-0AECC6E25153}"/>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s://ruralindiaonline.org/en/categories/">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168868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 name="Rectangle 18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3129-CB58-2B58-46C0-0A46DEC75386}"/>
              </a:ext>
            </a:extLst>
          </p:cNvPr>
          <p:cNvSpPr>
            <a:spLocks noGrp="1"/>
          </p:cNvSpPr>
          <p:nvPr>
            <p:ph type="title"/>
          </p:nvPr>
        </p:nvSpPr>
        <p:spPr>
          <a:xfrm>
            <a:off x="572493" y="238539"/>
            <a:ext cx="11018520" cy="1434415"/>
          </a:xfrm>
        </p:spPr>
        <p:txBody>
          <a:bodyPr anchor="b">
            <a:normAutofit/>
          </a:bodyPr>
          <a:lstStyle/>
          <a:p>
            <a:r>
              <a:rPr lang="en-GB" sz="5400"/>
              <a:t> Holi Arrives in Fiji</a:t>
            </a:r>
            <a:endParaRPr lang="en-AU" sz="5400"/>
          </a:p>
        </p:txBody>
      </p:sp>
      <p:sp>
        <p:nvSpPr>
          <p:cNvPr id="18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ontent Placeholder 2">
            <a:extLst>
              <a:ext uri="{FF2B5EF4-FFF2-40B4-BE49-F238E27FC236}">
                <a16:creationId xmlns:a16="http://schemas.microsoft.com/office/drawing/2014/main" id="{9F32778A-CB72-4BF7-CA85-C15FE83D7296}"/>
              </a:ext>
            </a:extLst>
          </p:cNvPr>
          <p:cNvSpPr>
            <a:spLocks noGrp="1"/>
          </p:cNvSpPr>
          <p:nvPr>
            <p:ph idx="1"/>
          </p:nvPr>
        </p:nvSpPr>
        <p:spPr>
          <a:xfrm>
            <a:off x="572493" y="2071316"/>
            <a:ext cx="6713552" cy="4119172"/>
          </a:xfrm>
        </p:spPr>
        <p:txBody>
          <a:bodyPr anchor="t">
            <a:normAutofit/>
          </a:bodyPr>
          <a:lstStyle/>
          <a:p>
            <a:r>
              <a:rPr lang="en-GB" sz="2000"/>
              <a:t>Celebrating Holi and singing Faag/Chautals till the early morning.</a:t>
            </a:r>
          </a:p>
          <a:p>
            <a:r>
              <a:rPr lang="en-GB" sz="2000"/>
              <a:t>Finding solace in Holi. </a:t>
            </a:r>
          </a:p>
          <a:p>
            <a:r>
              <a:rPr lang="en-GB" sz="2000"/>
              <a:t>The faag/chautals took stronghold within the Indian community from 1920 to 1970. </a:t>
            </a:r>
          </a:p>
          <a:p>
            <a:r>
              <a:rPr lang="en-GB" sz="2000"/>
              <a:t>Youngsters singing in Australia, NZ, USA, Canada and revival in Fiji</a:t>
            </a:r>
          </a:p>
          <a:p>
            <a:r>
              <a:rPr lang="en-GB" sz="2000"/>
              <a:t>Faag/Chautal database creation with Radio Manukau Indian FM New Zealand in Hindi and English Versions</a:t>
            </a:r>
          </a:p>
          <a:p>
            <a:r>
              <a:rPr lang="en-GB" sz="2000"/>
              <a:t>The Faag or Chautals sang on Taveuni Island are  still the ones that the Girmityas came on the Island in 1879. </a:t>
            </a:r>
          </a:p>
          <a:p>
            <a:endParaRPr lang="en-AU" sz="2000"/>
          </a:p>
        </p:txBody>
      </p:sp>
      <p:pic>
        <p:nvPicPr>
          <p:cNvPr id="5" name="Picture 4" descr="Different colored chalk">
            <a:extLst>
              <a:ext uri="{FF2B5EF4-FFF2-40B4-BE49-F238E27FC236}">
                <a16:creationId xmlns:a16="http://schemas.microsoft.com/office/drawing/2014/main" id="{9DDD9BAF-60E8-A4E7-291F-6B4B2FF13E4E}"/>
              </a:ext>
            </a:extLst>
          </p:cNvPr>
          <p:cNvPicPr>
            <a:picLocks noChangeAspect="1"/>
          </p:cNvPicPr>
          <p:nvPr/>
        </p:nvPicPr>
        <p:blipFill>
          <a:blip r:embed="rId2"/>
          <a:srcRect l="2439" r="24203"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88786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527</TotalTime>
  <Words>1365</Words>
  <Application>Microsoft Office PowerPoint</Application>
  <PresentationFormat>Widescreen</PresentationFormat>
  <Paragraphs>122</Paragraphs>
  <Slides>23</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The folk songs of Fiji and the richness of the Indo Fijian Society since the First Girmityas landed in Fiji</vt:lpstr>
      <vt:lpstr>The folk songs culture religious bhajans, ramayan recitals, trikutu, faag, alaaha, birhra, sohar, log geet, bedesia, chautals and nangarra dance of Fiji </vt:lpstr>
      <vt:lpstr>                          Origins of songs</vt:lpstr>
      <vt:lpstr>The types of songs </vt:lpstr>
      <vt:lpstr>Challenges</vt:lpstr>
      <vt:lpstr>Challenges Contd</vt:lpstr>
      <vt:lpstr>The Awakening</vt:lpstr>
      <vt:lpstr>Womens Movement</vt:lpstr>
      <vt:lpstr> Holi Arrives in Fiji</vt:lpstr>
      <vt:lpstr>Log Geet, Nagarra Dance and Tassa Drumming </vt:lpstr>
      <vt:lpstr>Taasa Drumming</vt:lpstr>
      <vt:lpstr>Trikuttu </vt:lpstr>
      <vt:lpstr>Shahnai  </vt:lpstr>
      <vt:lpstr>Bhajans and Kirtans </vt:lpstr>
      <vt:lpstr>Kirtans</vt:lpstr>
      <vt:lpstr>Qawali</vt:lpstr>
      <vt:lpstr>Women and Dancing</vt:lpstr>
      <vt:lpstr>Bihra and Aahlaa  </vt:lpstr>
      <vt:lpstr>Bidesia Singing</vt:lpstr>
      <vt:lpstr>Bidesia Contd</vt:lpstr>
      <vt:lpstr>The folk songs of Fiji</vt:lpstr>
      <vt:lpstr>Conclusion</vt:lpstr>
      <vt:lpstr>Homage to The Girmitiyas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Kumar</dc:creator>
  <cp:lastModifiedBy>Kim Kumar</cp:lastModifiedBy>
  <cp:revision>3</cp:revision>
  <dcterms:created xsi:type="dcterms:W3CDTF">2025-04-01T06:29:35Z</dcterms:created>
  <dcterms:modified xsi:type="dcterms:W3CDTF">2025-05-20T23:04:14Z</dcterms:modified>
</cp:coreProperties>
</file>